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7" r:id="rId4"/>
  </p:sldMasterIdLst>
  <p:notesMasterIdLst>
    <p:notesMasterId r:id="rId5"/>
  </p:notesMasterIdLst>
  <p:sldIdLst>
    <p:sldId id="256" r:id="rId6"/>
    <p:sldId id="257" r:id="rId7"/>
    <p:sldId id="258" r:id="rId8"/>
    <p:sldId id="259" r:id="rId9"/>
    <p:sldId id="260" r:id="rId10"/>
    <p:sldId id="261" r:id="rId11"/>
  </p:sldIdLst>
  <p:sldSz cy="10287000" cx="18288000"/>
  <p:notesSz cx="6858000" cy="9144000"/>
  <p:embeddedFontLst>
    <p:embeddedFont>
      <p:font typeface="Montserrat"/>
      <p:bold r:id="rId12"/>
      <p:boldItalic r:id="rId13"/>
    </p:embeddedFont>
    <p:embeddedFont>
      <p:font typeface="Archivo Black"/>
      <p:regular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Montserrat-boldItalic.fntdata"/><Relationship Id="rId12"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font" Target="fonts/ArchivoBlack-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3"/>
          <p:cNvGrpSpPr/>
          <p:nvPr/>
        </p:nvGrpSpPr>
        <p:grpSpPr>
          <a:xfrm rot="10800000">
            <a:off x="-87199" y="-77172"/>
            <a:ext cx="18462047" cy="10585936"/>
            <a:chOff x="0" y="-38100"/>
            <a:chExt cx="4862400" cy="2788047"/>
          </a:xfrm>
        </p:grpSpPr>
        <p:sp>
          <p:nvSpPr>
            <p:cNvPr id="11" name="Google Shape;11;p3"/>
            <p:cNvSpPr/>
            <p:nvPr/>
          </p:nvSpPr>
          <p:spPr>
            <a:xfrm>
              <a:off x="0" y="0"/>
              <a:ext cx="4862339" cy="2749947"/>
            </a:xfrm>
            <a:custGeom>
              <a:rect b="b" l="l" r="r" t="t"/>
              <a:pathLst>
                <a:path extrusionOk="0" h="2749947" w="4862339">
                  <a:moveTo>
                    <a:pt x="0" y="0"/>
                  </a:moveTo>
                  <a:lnTo>
                    <a:pt x="4862339" y="0"/>
                  </a:lnTo>
                  <a:lnTo>
                    <a:pt x="4862339" y="2749947"/>
                  </a:lnTo>
                  <a:lnTo>
                    <a:pt x="0" y="2749947"/>
                  </a:lnTo>
                  <a:close/>
                </a:path>
              </a:pathLst>
            </a:custGeom>
            <a:gradFill>
              <a:gsLst>
                <a:gs pos="0">
                  <a:srgbClr val="FFDE59"/>
                </a:gs>
                <a:gs pos="100000">
                  <a:srgbClr val="FF914D"/>
                </a:gs>
              </a:gsLst>
              <a:lin ang="0" scaled="0"/>
            </a:gradFill>
            <a:ln>
              <a:noFill/>
            </a:ln>
          </p:spPr>
        </p:sp>
        <p:sp>
          <p:nvSpPr>
            <p:cNvPr id="12" name="Google Shape;12;p3"/>
            <p:cNvSpPr txBox="1"/>
            <p:nvPr/>
          </p:nvSpPr>
          <p:spPr>
            <a:xfrm>
              <a:off x="0" y="-38100"/>
              <a:ext cx="4862400" cy="27879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3" name="Google Shape;13;p3"/>
          <p:cNvSpPr txBox="1"/>
          <p:nvPr>
            <p:ph idx="1" type="subTitle"/>
          </p:nvPr>
        </p:nvSpPr>
        <p:spPr>
          <a:xfrm>
            <a:off x="1371600" y="4343400"/>
            <a:ext cx="86025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SzPts val="3200"/>
              <a:buNone/>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4" name="Google Shape;14;p3"/>
          <p:cNvSpPr/>
          <p:nvPr/>
        </p:nvSpPr>
        <p:spPr>
          <a:xfrm>
            <a:off x="1179313" y="434948"/>
            <a:ext cx="739893" cy="542140"/>
          </a:xfrm>
          <a:custGeom>
            <a:rect b="b" l="l" r="r" t="t"/>
            <a:pathLst>
              <a:path extrusionOk="0" h="542140" w="739893">
                <a:moveTo>
                  <a:pt x="0" y="0"/>
                </a:moveTo>
                <a:lnTo>
                  <a:pt x="739893" y="0"/>
                </a:lnTo>
                <a:lnTo>
                  <a:pt x="739893" y="542140"/>
                </a:lnTo>
                <a:lnTo>
                  <a:pt x="0" y="542140"/>
                </a:lnTo>
                <a:lnTo>
                  <a:pt x="0" y="0"/>
                </a:lnTo>
                <a:close/>
              </a:path>
            </a:pathLst>
          </a:custGeom>
          <a:blipFill rotWithShape="1">
            <a:blip r:embed="rId2">
              <a:alphaModFix/>
            </a:blip>
            <a:stretch>
              <a:fillRect b="0" l="0" r="0" t="0"/>
            </a:stretch>
          </a:blipFill>
          <a:ln>
            <a:noFill/>
          </a:ln>
        </p:spPr>
      </p:sp>
      <p:sp>
        <p:nvSpPr>
          <p:cNvPr id="15" name="Google Shape;15;p3"/>
          <p:cNvSpPr txBox="1"/>
          <p:nvPr/>
        </p:nvSpPr>
        <p:spPr>
          <a:xfrm>
            <a:off x="13939729" y="553618"/>
            <a:ext cx="861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SERVICE</a:t>
            </a:r>
            <a:endParaRPr/>
          </a:p>
        </p:txBody>
      </p:sp>
      <p:sp>
        <p:nvSpPr>
          <p:cNvPr id="16" name="Google Shape;16;p3"/>
          <p:cNvSpPr txBox="1"/>
          <p:nvPr/>
        </p:nvSpPr>
        <p:spPr>
          <a:xfrm>
            <a:off x="16320901" y="553618"/>
            <a:ext cx="975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CONTACT</a:t>
            </a:r>
            <a:endParaRPr/>
          </a:p>
        </p:txBody>
      </p:sp>
      <p:sp>
        <p:nvSpPr>
          <p:cNvPr id="17" name="Google Shape;17;p3"/>
          <p:cNvSpPr txBox="1"/>
          <p:nvPr/>
        </p:nvSpPr>
        <p:spPr>
          <a:xfrm>
            <a:off x="11685804" y="553618"/>
            <a:ext cx="720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ABOUT</a:t>
            </a:r>
            <a:endParaRPr/>
          </a:p>
        </p:txBody>
      </p:sp>
      <p:sp>
        <p:nvSpPr>
          <p:cNvPr id="18" name="Google Shape;18;p3"/>
          <p:cNvSpPr txBox="1"/>
          <p:nvPr/>
        </p:nvSpPr>
        <p:spPr>
          <a:xfrm>
            <a:off x="9486239" y="553618"/>
            <a:ext cx="624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E16652"/>
                </a:solidFill>
                <a:latin typeface="Montserrat"/>
                <a:ea typeface="Montserrat"/>
                <a:cs typeface="Montserrat"/>
                <a:sym typeface="Montserrat"/>
              </a:rPr>
              <a:t>HOME</a:t>
            </a:r>
            <a:endParaRPr/>
          </a:p>
        </p:txBody>
      </p:sp>
      <p:sp>
        <p:nvSpPr>
          <p:cNvPr id="19" name="Google Shape;19;p3"/>
          <p:cNvSpPr txBox="1"/>
          <p:nvPr/>
        </p:nvSpPr>
        <p:spPr>
          <a:xfrm>
            <a:off x="2123060" y="553618"/>
            <a:ext cx="5835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LOGO</a:t>
            </a:r>
            <a:endParaRPr/>
          </a:p>
        </p:txBody>
      </p:sp>
      <p:sp>
        <p:nvSpPr>
          <p:cNvPr id="20" name="Google Shape;20;p3"/>
          <p:cNvSpPr txBox="1"/>
          <p:nvPr>
            <p:ph type="title"/>
          </p:nvPr>
        </p:nvSpPr>
        <p:spPr>
          <a:xfrm>
            <a:off x="906225" y="1941525"/>
            <a:ext cx="11421900" cy="1143000"/>
          </a:xfrm>
          <a:prstGeom prst="rect">
            <a:avLst/>
          </a:prstGeom>
          <a:noFill/>
          <a:ln>
            <a:noFill/>
          </a:ln>
        </p:spPr>
        <p:txBody>
          <a:bodyPr anchorCtr="0" anchor="ctr" bIns="45700" lIns="91425" spcFirstLastPara="1" rIns="91425" wrap="square" tIns="45700">
            <a:normAutofit/>
          </a:bodyPr>
          <a:lstStyle>
            <a:lvl1pPr lvl="0" marR="0">
              <a:spcBef>
                <a:spcPts val="0"/>
              </a:spcBef>
              <a:spcAft>
                <a:spcPts val="0"/>
              </a:spcAft>
              <a:buClr>
                <a:schemeClr val="dk1"/>
              </a:buClr>
              <a:buSzPts val="7000"/>
              <a:buFont typeface="Archivo Black"/>
              <a:buNone/>
              <a:defRPr i="0" sz="7000" u="none" cap="none" strike="noStrike">
                <a:solidFill>
                  <a:schemeClr val="dk1"/>
                </a:solidFill>
                <a:latin typeface="Archivo Black"/>
                <a:ea typeface="Archivo Black"/>
                <a:cs typeface="Archivo Black"/>
                <a:sym typeface="Archiv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id="21" name="Google Shape;21;p3"/>
          <p:cNvPicPr preferRelativeResize="0"/>
          <p:nvPr/>
        </p:nvPicPr>
        <p:blipFill>
          <a:blip r:embed="rId3">
            <a:alphaModFix/>
          </a:blip>
          <a:stretch>
            <a:fillRect/>
          </a:stretch>
        </p:blipFill>
        <p:spPr>
          <a:xfrm>
            <a:off x="5538813" y="-364250"/>
            <a:ext cx="2527357" cy="1098850"/>
          </a:xfrm>
          <a:prstGeom prst="rect">
            <a:avLst/>
          </a:prstGeom>
          <a:noFill/>
          <a:ln>
            <a:noFill/>
          </a:ln>
        </p:spPr>
      </p:pic>
      <p:pic>
        <p:nvPicPr>
          <p:cNvPr id="22" name="Google Shape;22;p3"/>
          <p:cNvPicPr preferRelativeResize="0"/>
          <p:nvPr/>
        </p:nvPicPr>
        <p:blipFill>
          <a:blip r:embed="rId4">
            <a:alphaModFix/>
          </a:blip>
          <a:stretch>
            <a:fillRect/>
          </a:stretch>
        </p:blipFill>
        <p:spPr>
          <a:xfrm>
            <a:off x="17336275" y="3681050"/>
            <a:ext cx="1190800" cy="27237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 name="Shape 23"/>
        <p:cNvGrpSpPr/>
        <p:nvPr/>
      </p:nvGrpSpPr>
      <p:grpSpPr>
        <a:xfrm>
          <a:off x="0" y="0"/>
          <a:ext cx="0" cy="0"/>
          <a:chOff x="0" y="0"/>
          <a:chExt cx="0" cy="0"/>
        </a:xfrm>
      </p:grpSpPr>
      <p:grpSp>
        <p:nvGrpSpPr>
          <p:cNvPr id="24" name="Google Shape;24;p4"/>
          <p:cNvGrpSpPr/>
          <p:nvPr/>
        </p:nvGrpSpPr>
        <p:grpSpPr>
          <a:xfrm rot="10800000">
            <a:off x="-87199" y="-77172"/>
            <a:ext cx="18462047" cy="10585936"/>
            <a:chOff x="0" y="-38100"/>
            <a:chExt cx="4862400" cy="2788047"/>
          </a:xfrm>
        </p:grpSpPr>
        <p:sp>
          <p:nvSpPr>
            <p:cNvPr id="25" name="Google Shape;25;p4"/>
            <p:cNvSpPr/>
            <p:nvPr/>
          </p:nvSpPr>
          <p:spPr>
            <a:xfrm>
              <a:off x="0" y="0"/>
              <a:ext cx="4862339" cy="2749947"/>
            </a:xfrm>
            <a:custGeom>
              <a:rect b="b" l="l" r="r" t="t"/>
              <a:pathLst>
                <a:path extrusionOk="0" h="2749947" w="4862339">
                  <a:moveTo>
                    <a:pt x="0" y="0"/>
                  </a:moveTo>
                  <a:lnTo>
                    <a:pt x="4862339" y="0"/>
                  </a:lnTo>
                  <a:lnTo>
                    <a:pt x="4862339" y="2749947"/>
                  </a:lnTo>
                  <a:lnTo>
                    <a:pt x="0" y="2749947"/>
                  </a:lnTo>
                  <a:close/>
                </a:path>
              </a:pathLst>
            </a:custGeom>
            <a:gradFill>
              <a:gsLst>
                <a:gs pos="0">
                  <a:srgbClr val="FFDE59"/>
                </a:gs>
                <a:gs pos="100000">
                  <a:srgbClr val="FF914D"/>
                </a:gs>
              </a:gsLst>
              <a:lin ang="0" scaled="0"/>
            </a:gradFill>
            <a:ln>
              <a:noFill/>
            </a:ln>
          </p:spPr>
        </p:sp>
        <p:sp>
          <p:nvSpPr>
            <p:cNvPr id="26" name="Google Shape;26;p4"/>
            <p:cNvSpPr txBox="1"/>
            <p:nvPr/>
          </p:nvSpPr>
          <p:spPr>
            <a:xfrm>
              <a:off x="0" y="-38100"/>
              <a:ext cx="4862400" cy="27879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7" name="Google Shape;27;p4"/>
          <p:cNvSpPr txBox="1"/>
          <p:nvPr>
            <p:ph type="title"/>
          </p:nvPr>
        </p:nvSpPr>
        <p:spPr>
          <a:xfrm>
            <a:off x="906225" y="1941525"/>
            <a:ext cx="11421900" cy="1143000"/>
          </a:xfrm>
          <a:prstGeom prst="rect">
            <a:avLst/>
          </a:prstGeom>
          <a:noFill/>
          <a:ln>
            <a:noFill/>
          </a:ln>
        </p:spPr>
        <p:txBody>
          <a:bodyPr anchorCtr="0" anchor="ctr" bIns="45700" lIns="91425" spcFirstLastPara="1" rIns="91425" wrap="square" tIns="4570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4"/>
          <p:cNvSpPr txBox="1"/>
          <p:nvPr>
            <p:ph idx="1" type="body"/>
          </p:nvPr>
        </p:nvSpPr>
        <p:spPr>
          <a:xfrm>
            <a:off x="4856850" y="4547150"/>
            <a:ext cx="8229600" cy="45261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9" name="Google Shape;29;p4"/>
          <p:cNvSpPr/>
          <p:nvPr/>
        </p:nvSpPr>
        <p:spPr>
          <a:xfrm>
            <a:off x="1179313" y="434948"/>
            <a:ext cx="739893" cy="542140"/>
          </a:xfrm>
          <a:custGeom>
            <a:rect b="b" l="l" r="r" t="t"/>
            <a:pathLst>
              <a:path extrusionOk="0" h="542140" w="739893">
                <a:moveTo>
                  <a:pt x="0" y="0"/>
                </a:moveTo>
                <a:lnTo>
                  <a:pt x="739893" y="0"/>
                </a:lnTo>
                <a:lnTo>
                  <a:pt x="739893" y="542140"/>
                </a:lnTo>
                <a:lnTo>
                  <a:pt x="0" y="542140"/>
                </a:lnTo>
                <a:lnTo>
                  <a:pt x="0" y="0"/>
                </a:lnTo>
                <a:close/>
              </a:path>
            </a:pathLst>
          </a:custGeom>
          <a:blipFill rotWithShape="1">
            <a:blip r:embed="rId2">
              <a:alphaModFix/>
            </a:blip>
            <a:stretch>
              <a:fillRect b="0" l="0" r="0" t="0"/>
            </a:stretch>
          </a:blipFill>
          <a:ln>
            <a:noFill/>
          </a:ln>
        </p:spPr>
      </p:sp>
      <p:sp>
        <p:nvSpPr>
          <p:cNvPr id="30" name="Google Shape;30;p4"/>
          <p:cNvSpPr txBox="1"/>
          <p:nvPr/>
        </p:nvSpPr>
        <p:spPr>
          <a:xfrm>
            <a:off x="13939729" y="553618"/>
            <a:ext cx="861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SERVICE</a:t>
            </a:r>
            <a:endParaRPr/>
          </a:p>
        </p:txBody>
      </p:sp>
      <p:sp>
        <p:nvSpPr>
          <p:cNvPr id="31" name="Google Shape;31;p4"/>
          <p:cNvSpPr txBox="1"/>
          <p:nvPr/>
        </p:nvSpPr>
        <p:spPr>
          <a:xfrm>
            <a:off x="16320901" y="553618"/>
            <a:ext cx="975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CONTACT</a:t>
            </a:r>
            <a:endParaRPr/>
          </a:p>
        </p:txBody>
      </p:sp>
      <p:sp>
        <p:nvSpPr>
          <p:cNvPr id="32" name="Google Shape;32;p4"/>
          <p:cNvSpPr txBox="1"/>
          <p:nvPr/>
        </p:nvSpPr>
        <p:spPr>
          <a:xfrm>
            <a:off x="11685804" y="553618"/>
            <a:ext cx="720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ABOUT</a:t>
            </a:r>
            <a:endParaRPr/>
          </a:p>
        </p:txBody>
      </p:sp>
      <p:sp>
        <p:nvSpPr>
          <p:cNvPr id="33" name="Google Shape;33;p4"/>
          <p:cNvSpPr txBox="1"/>
          <p:nvPr/>
        </p:nvSpPr>
        <p:spPr>
          <a:xfrm>
            <a:off x="9486239" y="553618"/>
            <a:ext cx="624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E16652"/>
                </a:solidFill>
                <a:latin typeface="Montserrat"/>
                <a:ea typeface="Montserrat"/>
                <a:cs typeface="Montserrat"/>
                <a:sym typeface="Montserrat"/>
              </a:rPr>
              <a:t>HOME</a:t>
            </a:r>
            <a:endParaRPr/>
          </a:p>
        </p:txBody>
      </p:sp>
      <p:sp>
        <p:nvSpPr>
          <p:cNvPr id="34" name="Google Shape;34;p4"/>
          <p:cNvSpPr txBox="1"/>
          <p:nvPr/>
        </p:nvSpPr>
        <p:spPr>
          <a:xfrm>
            <a:off x="2123060" y="553618"/>
            <a:ext cx="5835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LOGO</a:t>
            </a:r>
            <a:endParaRPr/>
          </a:p>
        </p:txBody>
      </p:sp>
      <p:pic>
        <p:nvPicPr>
          <p:cNvPr id="35" name="Google Shape;35;p4"/>
          <p:cNvPicPr preferRelativeResize="0"/>
          <p:nvPr/>
        </p:nvPicPr>
        <p:blipFill>
          <a:blip r:embed="rId3">
            <a:alphaModFix/>
          </a:blip>
          <a:stretch>
            <a:fillRect/>
          </a:stretch>
        </p:blipFill>
        <p:spPr>
          <a:xfrm>
            <a:off x="5538813" y="-364250"/>
            <a:ext cx="2527357" cy="1098850"/>
          </a:xfrm>
          <a:prstGeom prst="rect">
            <a:avLst/>
          </a:prstGeom>
          <a:noFill/>
          <a:ln>
            <a:noFill/>
          </a:ln>
        </p:spPr>
      </p:pic>
      <p:pic>
        <p:nvPicPr>
          <p:cNvPr id="36" name="Google Shape;36;p4"/>
          <p:cNvPicPr preferRelativeResize="0"/>
          <p:nvPr/>
        </p:nvPicPr>
        <p:blipFill>
          <a:blip r:embed="rId3">
            <a:alphaModFix/>
          </a:blip>
          <a:stretch>
            <a:fillRect/>
          </a:stretch>
        </p:blipFill>
        <p:spPr>
          <a:xfrm>
            <a:off x="9530275" y="9258300"/>
            <a:ext cx="2527357" cy="10988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7" name="Shape 37"/>
        <p:cNvGrpSpPr/>
        <p:nvPr/>
      </p:nvGrpSpPr>
      <p:grpSpPr>
        <a:xfrm>
          <a:off x="0" y="0"/>
          <a:ext cx="0" cy="0"/>
          <a:chOff x="0" y="0"/>
          <a:chExt cx="0" cy="0"/>
        </a:xfrm>
      </p:grpSpPr>
      <p:grpSp>
        <p:nvGrpSpPr>
          <p:cNvPr id="38" name="Google Shape;38;p5"/>
          <p:cNvGrpSpPr/>
          <p:nvPr/>
        </p:nvGrpSpPr>
        <p:grpSpPr>
          <a:xfrm rot="10800000">
            <a:off x="-87199" y="-77172"/>
            <a:ext cx="18462047" cy="10585936"/>
            <a:chOff x="0" y="-38100"/>
            <a:chExt cx="4862400" cy="2788047"/>
          </a:xfrm>
        </p:grpSpPr>
        <p:sp>
          <p:nvSpPr>
            <p:cNvPr id="39" name="Google Shape;39;p5"/>
            <p:cNvSpPr/>
            <p:nvPr/>
          </p:nvSpPr>
          <p:spPr>
            <a:xfrm>
              <a:off x="0" y="0"/>
              <a:ext cx="4862339" cy="2749947"/>
            </a:xfrm>
            <a:custGeom>
              <a:rect b="b" l="l" r="r" t="t"/>
              <a:pathLst>
                <a:path extrusionOk="0" h="2749947" w="4862339">
                  <a:moveTo>
                    <a:pt x="0" y="0"/>
                  </a:moveTo>
                  <a:lnTo>
                    <a:pt x="4862339" y="0"/>
                  </a:lnTo>
                  <a:lnTo>
                    <a:pt x="4862339" y="2749947"/>
                  </a:lnTo>
                  <a:lnTo>
                    <a:pt x="0" y="2749947"/>
                  </a:lnTo>
                  <a:close/>
                </a:path>
              </a:pathLst>
            </a:custGeom>
            <a:gradFill>
              <a:gsLst>
                <a:gs pos="0">
                  <a:srgbClr val="FFDE59"/>
                </a:gs>
                <a:gs pos="100000">
                  <a:srgbClr val="FF914D"/>
                </a:gs>
              </a:gsLst>
              <a:lin ang="0" scaled="0"/>
            </a:gradFill>
            <a:ln>
              <a:noFill/>
            </a:ln>
          </p:spPr>
        </p:sp>
        <p:sp>
          <p:nvSpPr>
            <p:cNvPr id="40" name="Google Shape;40;p5"/>
            <p:cNvSpPr txBox="1"/>
            <p:nvPr/>
          </p:nvSpPr>
          <p:spPr>
            <a:xfrm>
              <a:off x="0" y="-38100"/>
              <a:ext cx="4862400" cy="27879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1" name="Google Shape;41;p5"/>
          <p:cNvSpPr txBox="1"/>
          <p:nvPr>
            <p:ph idx="1" type="body"/>
          </p:nvPr>
        </p:nvSpPr>
        <p:spPr>
          <a:xfrm>
            <a:off x="2706538" y="6383338"/>
            <a:ext cx="7772400" cy="1500300"/>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SzPts val="2400"/>
              <a:buNone/>
              <a:defRPr/>
            </a:lvl1pPr>
            <a:lvl2pPr indent="-228600" lvl="1" marL="914400" algn="l">
              <a:spcBef>
                <a:spcPts val="360"/>
              </a:spcBef>
              <a:spcAft>
                <a:spcPts val="0"/>
              </a:spcAft>
              <a:buSzPts val="2400"/>
              <a:buNone/>
              <a:defRPr/>
            </a:lvl2pPr>
            <a:lvl3pPr indent="-228600" lvl="2" marL="1371600" algn="l">
              <a:spcBef>
                <a:spcPts val="320"/>
              </a:spcBef>
              <a:spcAft>
                <a:spcPts val="0"/>
              </a:spcAft>
              <a:buSzPts val="2400"/>
              <a:buNone/>
              <a:defRPr/>
            </a:lvl3pPr>
            <a:lvl4pPr indent="-228600" lvl="3" marL="1828800" algn="l">
              <a:spcBef>
                <a:spcPts val="280"/>
              </a:spcBef>
              <a:spcAft>
                <a:spcPts val="0"/>
              </a:spcAft>
              <a:buSzPts val="2400"/>
              <a:buNone/>
              <a:defRPr/>
            </a:lvl4pPr>
            <a:lvl5pPr indent="-228600" lvl="4" marL="2286000" algn="l">
              <a:spcBef>
                <a:spcPts val="280"/>
              </a:spcBef>
              <a:spcAft>
                <a:spcPts val="0"/>
              </a:spcAft>
              <a:buSzPts val="2400"/>
              <a:buNone/>
              <a:defRPr/>
            </a:lvl5pPr>
            <a:lvl6pPr indent="-228600" lvl="5" marL="2743200" algn="l">
              <a:spcBef>
                <a:spcPts val="280"/>
              </a:spcBef>
              <a:spcAft>
                <a:spcPts val="0"/>
              </a:spcAft>
              <a:buSzPts val="2400"/>
              <a:buNone/>
              <a:defRPr/>
            </a:lvl6pPr>
            <a:lvl7pPr indent="-228600" lvl="6" marL="3200400" algn="l">
              <a:spcBef>
                <a:spcPts val="280"/>
              </a:spcBef>
              <a:spcAft>
                <a:spcPts val="0"/>
              </a:spcAft>
              <a:buSzPts val="2400"/>
              <a:buNone/>
              <a:defRPr/>
            </a:lvl7pPr>
            <a:lvl8pPr indent="-228600" lvl="7" marL="3657600" algn="l">
              <a:spcBef>
                <a:spcPts val="280"/>
              </a:spcBef>
              <a:spcAft>
                <a:spcPts val="0"/>
              </a:spcAft>
              <a:buSzPts val="2400"/>
              <a:buNone/>
              <a:defRPr/>
            </a:lvl8pPr>
            <a:lvl9pPr indent="-228600" lvl="8" marL="4114800" algn="l">
              <a:spcBef>
                <a:spcPts val="280"/>
              </a:spcBef>
              <a:spcAft>
                <a:spcPts val="0"/>
              </a:spcAft>
              <a:buSzPts val="2400"/>
              <a:buNone/>
              <a:defRPr/>
            </a:lvl9pPr>
          </a:lstStyle>
          <a:p/>
        </p:txBody>
      </p:sp>
      <p:sp>
        <p:nvSpPr>
          <p:cNvPr id="42" name="Google Shape;42;p5"/>
          <p:cNvSpPr/>
          <p:nvPr/>
        </p:nvSpPr>
        <p:spPr>
          <a:xfrm>
            <a:off x="1179313" y="434948"/>
            <a:ext cx="739893" cy="542140"/>
          </a:xfrm>
          <a:custGeom>
            <a:rect b="b" l="l" r="r" t="t"/>
            <a:pathLst>
              <a:path extrusionOk="0" h="542140" w="739893">
                <a:moveTo>
                  <a:pt x="0" y="0"/>
                </a:moveTo>
                <a:lnTo>
                  <a:pt x="739893" y="0"/>
                </a:lnTo>
                <a:lnTo>
                  <a:pt x="739893" y="542140"/>
                </a:lnTo>
                <a:lnTo>
                  <a:pt x="0" y="542140"/>
                </a:lnTo>
                <a:lnTo>
                  <a:pt x="0" y="0"/>
                </a:lnTo>
                <a:close/>
              </a:path>
            </a:pathLst>
          </a:custGeom>
          <a:blipFill rotWithShape="1">
            <a:blip r:embed="rId2">
              <a:alphaModFix/>
            </a:blip>
            <a:stretch>
              <a:fillRect b="0" l="0" r="0" t="0"/>
            </a:stretch>
          </a:blipFill>
          <a:ln>
            <a:noFill/>
          </a:ln>
        </p:spPr>
      </p:sp>
      <p:sp>
        <p:nvSpPr>
          <p:cNvPr id="43" name="Google Shape;43;p5"/>
          <p:cNvSpPr txBox="1"/>
          <p:nvPr/>
        </p:nvSpPr>
        <p:spPr>
          <a:xfrm>
            <a:off x="13939729" y="553618"/>
            <a:ext cx="861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SERVICE</a:t>
            </a:r>
            <a:endParaRPr/>
          </a:p>
        </p:txBody>
      </p:sp>
      <p:sp>
        <p:nvSpPr>
          <p:cNvPr id="44" name="Google Shape;44;p5"/>
          <p:cNvSpPr txBox="1"/>
          <p:nvPr/>
        </p:nvSpPr>
        <p:spPr>
          <a:xfrm>
            <a:off x="16320901" y="553618"/>
            <a:ext cx="975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CONTACT</a:t>
            </a:r>
            <a:endParaRPr/>
          </a:p>
        </p:txBody>
      </p:sp>
      <p:sp>
        <p:nvSpPr>
          <p:cNvPr id="45" name="Google Shape;45;p5"/>
          <p:cNvSpPr txBox="1"/>
          <p:nvPr/>
        </p:nvSpPr>
        <p:spPr>
          <a:xfrm>
            <a:off x="11685804" y="553618"/>
            <a:ext cx="720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ABOUT</a:t>
            </a:r>
            <a:endParaRPr/>
          </a:p>
        </p:txBody>
      </p:sp>
      <p:sp>
        <p:nvSpPr>
          <p:cNvPr id="46" name="Google Shape;46;p5"/>
          <p:cNvSpPr txBox="1"/>
          <p:nvPr/>
        </p:nvSpPr>
        <p:spPr>
          <a:xfrm>
            <a:off x="9486239" y="553618"/>
            <a:ext cx="624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E16652"/>
                </a:solidFill>
                <a:latin typeface="Montserrat"/>
                <a:ea typeface="Montserrat"/>
                <a:cs typeface="Montserrat"/>
                <a:sym typeface="Montserrat"/>
              </a:rPr>
              <a:t>HOME</a:t>
            </a:r>
            <a:endParaRPr/>
          </a:p>
        </p:txBody>
      </p:sp>
      <p:sp>
        <p:nvSpPr>
          <p:cNvPr id="47" name="Google Shape;47;p5"/>
          <p:cNvSpPr txBox="1"/>
          <p:nvPr/>
        </p:nvSpPr>
        <p:spPr>
          <a:xfrm>
            <a:off x="2123060" y="553618"/>
            <a:ext cx="5835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LOGO</a:t>
            </a:r>
            <a:endParaRPr/>
          </a:p>
        </p:txBody>
      </p:sp>
      <p:sp>
        <p:nvSpPr>
          <p:cNvPr id="48" name="Google Shape;48;p5"/>
          <p:cNvSpPr txBox="1"/>
          <p:nvPr>
            <p:ph type="title"/>
          </p:nvPr>
        </p:nvSpPr>
        <p:spPr>
          <a:xfrm>
            <a:off x="906225" y="1941525"/>
            <a:ext cx="11421900" cy="1143000"/>
          </a:xfrm>
          <a:prstGeom prst="rect">
            <a:avLst/>
          </a:prstGeom>
          <a:noFill/>
          <a:ln>
            <a:noFill/>
          </a:ln>
        </p:spPr>
        <p:txBody>
          <a:bodyPr anchorCtr="0" anchor="ctr" bIns="45700" lIns="91425" spcFirstLastPara="1" rIns="91425" wrap="square" tIns="45700">
            <a:normAutofit/>
          </a:bodyPr>
          <a:lstStyle>
            <a:lvl1pPr lvl="0" marR="0">
              <a:spcBef>
                <a:spcPts val="0"/>
              </a:spcBef>
              <a:spcAft>
                <a:spcPts val="0"/>
              </a:spcAft>
              <a:buClr>
                <a:schemeClr val="dk1"/>
              </a:buClr>
              <a:buSzPts val="7000"/>
              <a:buFont typeface="Archivo Black"/>
              <a:buNone/>
              <a:defRPr i="0" sz="7000" u="none" cap="none" strike="noStrike">
                <a:solidFill>
                  <a:schemeClr val="dk1"/>
                </a:solidFill>
                <a:latin typeface="Archivo Black"/>
                <a:ea typeface="Archivo Black"/>
                <a:cs typeface="Archivo Black"/>
                <a:sym typeface="Archiv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id="49" name="Google Shape;49;p5"/>
          <p:cNvPicPr preferRelativeResize="0"/>
          <p:nvPr/>
        </p:nvPicPr>
        <p:blipFill>
          <a:blip r:embed="rId3">
            <a:alphaModFix/>
          </a:blip>
          <a:stretch>
            <a:fillRect/>
          </a:stretch>
        </p:blipFill>
        <p:spPr>
          <a:xfrm>
            <a:off x="5538813" y="-364250"/>
            <a:ext cx="2527357" cy="1098850"/>
          </a:xfrm>
          <a:prstGeom prst="rect">
            <a:avLst/>
          </a:prstGeom>
          <a:noFill/>
          <a:ln>
            <a:noFill/>
          </a:ln>
        </p:spPr>
      </p:pic>
      <p:pic>
        <p:nvPicPr>
          <p:cNvPr id="50" name="Google Shape;50;p5"/>
          <p:cNvPicPr preferRelativeResize="0"/>
          <p:nvPr/>
        </p:nvPicPr>
        <p:blipFill>
          <a:blip r:embed="rId4">
            <a:alphaModFix/>
          </a:blip>
          <a:stretch>
            <a:fillRect/>
          </a:stretch>
        </p:blipFill>
        <p:spPr>
          <a:xfrm>
            <a:off x="17467650" y="4611675"/>
            <a:ext cx="1190800" cy="272372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1" name="Shape 51"/>
        <p:cNvGrpSpPr/>
        <p:nvPr/>
      </p:nvGrpSpPr>
      <p:grpSpPr>
        <a:xfrm>
          <a:off x="0" y="0"/>
          <a:ext cx="0" cy="0"/>
          <a:chOff x="0" y="0"/>
          <a:chExt cx="0" cy="0"/>
        </a:xfrm>
      </p:grpSpPr>
      <p:grpSp>
        <p:nvGrpSpPr>
          <p:cNvPr id="52" name="Google Shape;52;p6"/>
          <p:cNvGrpSpPr/>
          <p:nvPr/>
        </p:nvGrpSpPr>
        <p:grpSpPr>
          <a:xfrm rot="10800000">
            <a:off x="-87199" y="-77172"/>
            <a:ext cx="18462047" cy="10585936"/>
            <a:chOff x="0" y="-38100"/>
            <a:chExt cx="4862400" cy="2788047"/>
          </a:xfrm>
        </p:grpSpPr>
        <p:sp>
          <p:nvSpPr>
            <p:cNvPr id="53" name="Google Shape;53;p6"/>
            <p:cNvSpPr/>
            <p:nvPr/>
          </p:nvSpPr>
          <p:spPr>
            <a:xfrm>
              <a:off x="0" y="0"/>
              <a:ext cx="4862339" cy="2749947"/>
            </a:xfrm>
            <a:custGeom>
              <a:rect b="b" l="l" r="r" t="t"/>
              <a:pathLst>
                <a:path extrusionOk="0" h="2749947" w="4862339">
                  <a:moveTo>
                    <a:pt x="0" y="0"/>
                  </a:moveTo>
                  <a:lnTo>
                    <a:pt x="4862339" y="0"/>
                  </a:lnTo>
                  <a:lnTo>
                    <a:pt x="4862339" y="2749947"/>
                  </a:lnTo>
                  <a:lnTo>
                    <a:pt x="0" y="2749947"/>
                  </a:lnTo>
                  <a:close/>
                </a:path>
              </a:pathLst>
            </a:custGeom>
            <a:gradFill>
              <a:gsLst>
                <a:gs pos="0">
                  <a:srgbClr val="FFDE59"/>
                </a:gs>
                <a:gs pos="100000">
                  <a:srgbClr val="FF914D"/>
                </a:gs>
              </a:gsLst>
              <a:lin ang="0" scaled="0"/>
            </a:gradFill>
            <a:ln>
              <a:noFill/>
            </a:ln>
          </p:spPr>
        </p:sp>
        <p:sp>
          <p:nvSpPr>
            <p:cNvPr id="54" name="Google Shape;54;p6"/>
            <p:cNvSpPr txBox="1"/>
            <p:nvPr/>
          </p:nvSpPr>
          <p:spPr>
            <a:xfrm>
              <a:off x="0" y="-38100"/>
              <a:ext cx="4862400" cy="27879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5" name="Google Shape;55;p6"/>
          <p:cNvSpPr txBox="1"/>
          <p:nvPr>
            <p:ph type="title"/>
          </p:nvPr>
        </p:nvSpPr>
        <p:spPr>
          <a:xfrm>
            <a:off x="906225" y="1941525"/>
            <a:ext cx="11421900" cy="1143000"/>
          </a:xfrm>
          <a:prstGeom prst="rect">
            <a:avLst/>
          </a:prstGeom>
          <a:noFill/>
          <a:ln>
            <a:noFill/>
          </a:ln>
        </p:spPr>
        <p:txBody>
          <a:bodyPr anchorCtr="0" anchor="ctr" bIns="45700" lIns="91425" spcFirstLastPara="1" rIns="91425" wrap="square" tIns="4570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6"/>
          <p:cNvSpPr txBox="1"/>
          <p:nvPr>
            <p:ph idx="1" type="body"/>
          </p:nvPr>
        </p:nvSpPr>
        <p:spPr>
          <a:xfrm>
            <a:off x="3034400" y="4241425"/>
            <a:ext cx="5175300" cy="4526100"/>
          </a:xfrm>
          <a:prstGeom prst="rect">
            <a:avLst/>
          </a:prstGeom>
          <a:noFill/>
          <a:ln>
            <a:noFill/>
          </a:ln>
        </p:spPr>
        <p:txBody>
          <a:bodyPr anchorCtr="0" anchor="t" bIns="45700" lIns="91425" spcFirstLastPara="1" rIns="91425" wrap="square" tIns="45700">
            <a:normAutofit/>
          </a:bodyPr>
          <a:lstStyle>
            <a:lvl1pPr indent="-381000" lvl="0" marL="457200" algn="l">
              <a:spcBef>
                <a:spcPts val="560"/>
              </a:spcBef>
              <a:spcAft>
                <a:spcPts val="0"/>
              </a:spcAft>
              <a:buClr>
                <a:schemeClr val="dk1"/>
              </a:buClr>
              <a:buSzPts val="2400"/>
              <a:buChar char="•"/>
              <a:defRPr/>
            </a:lvl1pPr>
            <a:lvl2pPr indent="-381000" lvl="1" marL="914400" algn="l">
              <a:spcBef>
                <a:spcPts val="480"/>
              </a:spcBef>
              <a:spcAft>
                <a:spcPts val="0"/>
              </a:spcAft>
              <a:buClr>
                <a:schemeClr val="dk1"/>
              </a:buClr>
              <a:buSzPts val="2400"/>
              <a:buChar char="–"/>
              <a:defRPr/>
            </a:lvl2pPr>
            <a:lvl3pPr indent="-381000" lvl="2" marL="1371600" algn="l">
              <a:spcBef>
                <a:spcPts val="400"/>
              </a:spcBef>
              <a:spcAft>
                <a:spcPts val="0"/>
              </a:spcAft>
              <a:buClr>
                <a:schemeClr val="dk1"/>
              </a:buClr>
              <a:buSzPts val="2400"/>
              <a:buChar char="•"/>
              <a:defRPr/>
            </a:lvl3pPr>
            <a:lvl4pPr indent="-381000" lvl="3" marL="1828800" algn="l">
              <a:spcBef>
                <a:spcPts val="360"/>
              </a:spcBef>
              <a:spcAft>
                <a:spcPts val="0"/>
              </a:spcAft>
              <a:buClr>
                <a:schemeClr val="dk1"/>
              </a:buClr>
              <a:buSzPts val="2400"/>
              <a:buChar char="–"/>
              <a:defRPr/>
            </a:lvl4pPr>
            <a:lvl5pPr indent="-381000" lvl="4" marL="2286000" algn="l">
              <a:spcBef>
                <a:spcPts val="360"/>
              </a:spcBef>
              <a:spcAft>
                <a:spcPts val="0"/>
              </a:spcAft>
              <a:buClr>
                <a:schemeClr val="dk1"/>
              </a:buClr>
              <a:buSzPts val="2400"/>
              <a:buChar char="»"/>
              <a:defRPr/>
            </a:lvl5pPr>
            <a:lvl6pPr indent="-381000" lvl="5" marL="2743200" algn="l">
              <a:spcBef>
                <a:spcPts val="360"/>
              </a:spcBef>
              <a:spcAft>
                <a:spcPts val="0"/>
              </a:spcAft>
              <a:buClr>
                <a:schemeClr val="dk1"/>
              </a:buClr>
              <a:buSzPts val="2400"/>
              <a:buChar char="•"/>
              <a:defRPr/>
            </a:lvl6pPr>
            <a:lvl7pPr indent="-381000" lvl="6" marL="3200400" algn="l">
              <a:spcBef>
                <a:spcPts val="360"/>
              </a:spcBef>
              <a:spcAft>
                <a:spcPts val="0"/>
              </a:spcAft>
              <a:buClr>
                <a:schemeClr val="dk1"/>
              </a:buClr>
              <a:buSzPts val="2400"/>
              <a:buChar char="•"/>
              <a:defRPr/>
            </a:lvl7pPr>
            <a:lvl8pPr indent="-381000" lvl="7" marL="3657600" algn="l">
              <a:spcBef>
                <a:spcPts val="360"/>
              </a:spcBef>
              <a:spcAft>
                <a:spcPts val="0"/>
              </a:spcAft>
              <a:buClr>
                <a:schemeClr val="dk1"/>
              </a:buClr>
              <a:buSzPts val="2400"/>
              <a:buChar char="•"/>
              <a:defRPr/>
            </a:lvl8pPr>
            <a:lvl9pPr indent="-381000" lvl="8" marL="4114800" algn="l">
              <a:spcBef>
                <a:spcPts val="360"/>
              </a:spcBef>
              <a:spcAft>
                <a:spcPts val="0"/>
              </a:spcAft>
              <a:buClr>
                <a:schemeClr val="dk1"/>
              </a:buClr>
              <a:buSzPts val="2400"/>
              <a:buChar char="•"/>
              <a:defRPr/>
            </a:lvl9pPr>
          </a:lstStyle>
          <a:p/>
        </p:txBody>
      </p:sp>
      <p:sp>
        <p:nvSpPr>
          <p:cNvPr id="57" name="Google Shape;57;p6"/>
          <p:cNvSpPr txBox="1"/>
          <p:nvPr>
            <p:ph idx="2" type="body"/>
          </p:nvPr>
        </p:nvSpPr>
        <p:spPr>
          <a:xfrm>
            <a:off x="8404731" y="4241425"/>
            <a:ext cx="5175300" cy="4526100"/>
          </a:xfrm>
          <a:prstGeom prst="rect">
            <a:avLst/>
          </a:prstGeom>
          <a:noFill/>
          <a:ln>
            <a:noFill/>
          </a:ln>
        </p:spPr>
        <p:txBody>
          <a:bodyPr anchorCtr="0" anchor="t" bIns="45700" lIns="91425" spcFirstLastPara="1" rIns="91425" wrap="square" tIns="45700">
            <a:normAutofit/>
          </a:bodyPr>
          <a:lstStyle>
            <a:lvl1pPr indent="-381000" lvl="0" marL="457200" algn="l">
              <a:spcBef>
                <a:spcPts val="560"/>
              </a:spcBef>
              <a:spcAft>
                <a:spcPts val="0"/>
              </a:spcAft>
              <a:buClr>
                <a:schemeClr val="dk1"/>
              </a:buClr>
              <a:buSzPts val="2400"/>
              <a:buChar char="•"/>
              <a:defRPr/>
            </a:lvl1pPr>
            <a:lvl2pPr indent="-381000" lvl="1" marL="914400" algn="l">
              <a:spcBef>
                <a:spcPts val="480"/>
              </a:spcBef>
              <a:spcAft>
                <a:spcPts val="0"/>
              </a:spcAft>
              <a:buClr>
                <a:schemeClr val="dk1"/>
              </a:buClr>
              <a:buSzPts val="2400"/>
              <a:buChar char="–"/>
              <a:defRPr/>
            </a:lvl2pPr>
            <a:lvl3pPr indent="-381000" lvl="2" marL="1371600" algn="l">
              <a:spcBef>
                <a:spcPts val="400"/>
              </a:spcBef>
              <a:spcAft>
                <a:spcPts val="0"/>
              </a:spcAft>
              <a:buClr>
                <a:schemeClr val="dk1"/>
              </a:buClr>
              <a:buSzPts val="2400"/>
              <a:buChar char="•"/>
              <a:defRPr/>
            </a:lvl3pPr>
            <a:lvl4pPr indent="-381000" lvl="3" marL="1828800" algn="l">
              <a:spcBef>
                <a:spcPts val="360"/>
              </a:spcBef>
              <a:spcAft>
                <a:spcPts val="0"/>
              </a:spcAft>
              <a:buClr>
                <a:schemeClr val="dk1"/>
              </a:buClr>
              <a:buSzPts val="2400"/>
              <a:buChar char="–"/>
              <a:defRPr/>
            </a:lvl4pPr>
            <a:lvl5pPr indent="-381000" lvl="4" marL="2286000" algn="l">
              <a:spcBef>
                <a:spcPts val="360"/>
              </a:spcBef>
              <a:spcAft>
                <a:spcPts val="0"/>
              </a:spcAft>
              <a:buClr>
                <a:schemeClr val="dk1"/>
              </a:buClr>
              <a:buSzPts val="2400"/>
              <a:buChar char="»"/>
              <a:defRPr/>
            </a:lvl5pPr>
            <a:lvl6pPr indent="-381000" lvl="5" marL="2743200" algn="l">
              <a:spcBef>
                <a:spcPts val="360"/>
              </a:spcBef>
              <a:spcAft>
                <a:spcPts val="0"/>
              </a:spcAft>
              <a:buClr>
                <a:schemeClr val="dk1"/>
              </a:buClr>
              <a:buSzPts val="2400"/>
              <a:buChar char="•"/>
              <a:defRPr/>
            </a:lvl6pPr>
            <a:lvl7pPr indent="-381000" lvl="6" marL="3200400" algn="l">
              <a:spcBef>
                <a:spcPts val="360"/>
              </a:spcBef>
              <a:spcAft>
                <a:spcPts val="0"/>
              </a:spcAft>
              <a:buClr>
                <a:schemeClr val="dk1"/>
              </a:buClr>
              <a:buSzPts val="2400"/>
              <a:buChar char="•"/>
              <a:defRPr/>
            </a:lvl7pPr>
            <a:lvl8pPr indent="-381000" lvl="7" marL="3657600" algn="l">
              <a:spcBef>
                <a:spcPts val="360"/>
              </a:spcBef>
              <a:spcAft>
                <a:spcPts val="0"/>
              </a:spcAft>
              <a:buClr>
                <a:schemeClr val="dk1"/>
              </a:buClr>
              <a:buSzPts val="2400"/>
              <a:buChar char="•"/>
              <a:defRPr/>
            </a:lvl8pPr>
            <a:lvl9pPr indent="-381000" lvl="8" marL="4114800" algn="l">
              <a:spcBef>
                <a:spcPts val="360"/>
              </a:spcBef>
              <a:spcAft>
                <a:spcPts val="0"/>
              </a:spcAft>
              <a:buClr>
                <a:schemeClr val="dk1"/>
              </a:buClr>
              <a:buSzPts val="2400"/>
              <a:buChar char="•"/>
              <a:defRPr/>
            </a:lvl9pPr>
          </a:lstStyle>
          <a:p/>
        </p:txBody>
      </p:sp>
      <p:sp>
        <p:nvSpPr>
          <p:cNvPr id="58" name="Google Shape;58;p6"/>
          <p:cNvSpPr/>
          <p:nvPr/>
        </p:nvSpPr>
        <p:spPr>
          <a:xfrm>
            <a:off x="1179313" y="434948"/>
            <a:ext cx="739893" cy="542140"/>
          </a:xfrm>
          <a:custGeom>
            <a:rect b="b" l="l" r="r" t="t"/>
            <a:pathLst>
              <a:path extrusionOk="0" h="542140" w="739893">
                <a:moveTo>
                  <a:pt x="0" y="0"/>
                </a:moveTo>
                <a:lnTo>
                  <a:pt x="739893" y="0"/>
                </a:lnTo>
                <a:lnTo>
                  <a:pt x="739893" y="542140"/>
                </a:lnTo>
                <a:lnTo>
                  <a:pt x="0" y="542140"/>
                </a:lnTo>
                <a:lnTo>
                  <a:pt x="0" y="0"/>
                </a:lnTo>
                <a:close/>
              </a:path>
            </a:pathLst>
          </a:custGeom>
          <a:blipFill rotWithShape="1">
            <a:blip r:embed="rId2">
              <a:alphaModFix/>
            </a:blip>
            <a:stretch>
              <a:fillRect b="0" l="0" r="0" t="0"/>
            </a:stretch>
          </a:blipFill>
          <a:ln>
            <a:noFill/>
          </a:ln>
        </p:spPr>
      </p:sp>
      <p:sp>
        <p:nvSpPr>
          <p:cNvPr id="59" name="Google Shape;59;p6"/>
          <p:cNvSpPr txBox="1"/>
          <p:nvPr/>
        </p:nvSpPr>
        <p:spPr>
          <a:xfrm>
            <a:off x="13939729" y="553618"/>
            <a:ext cx="861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SERVICE</a:t>
            </a:r>
            <a:endParaRPr/>
          </a:p>
        </p:txBody>
      </p:sp>
      <p:sp>
        <p:nvSpPr>
          <p:cNvPr id="60" name="Google Shape;60;p6"/>
          <p:cNvSpPr txBox="1"/>
          <p:nvPr/>
        </p:nvSpPr>
        <p:spPr>
          <a:xfrm>
            <a:off x="16320901" y="553618"/>
            <a:ext cx="975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CONTACT</a:t>
            </a:r>
            <a:endParaRPr/>
          </a:p>
        </p:txBody>
      </p:sp>
      <p:sp>
        <p:nvSpPr>
          <p:cNvPr id="61" name="Google Shape;61;p6"/>
          <p:cNvSpPr txBox="1"/>
          <p:nvPr/>
        </p:nvSpPr>
        <p:spPr>
          <a:xfrm>
            <a:off x="11685804" y="553618"/>
            <a:ext cx="720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ABOUT</a:t>
            </a:r>
            <a:endParaRPr/>
          </a:p>
        </p:txBody>
      </p:sp>
      <p:sp>
        <p:nvSpPr>
          <p:cNvPr id="62" name="Google Shape;62;p6"/>
          <p:cNvSpPr txBox="1"/>
          <p:nvPr/>
        </p:nvSpPr>
        <p:spPr>
          <a:xfrm>
            <a:off x="9486239" y="553618"/>
            <a:ext cx="624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E16652"/>
                </a:solidFill>
                <a:latin typeface="Montserrat"/>
                <a:ea typeface="Montserrat"/>
                <a:cs typeface="Montserrat"/>
                <a:sym typeface="Montserrat"/>
              </a:rPr>
              <a:t>HOME</a:t>
            </a:r>
            <a:endParaRPr/>
          </a:p>
        </p:txBody>
      </p:sp>
      <p:sp>
        <p:nvSpPr>
          <p:cNvPr id="63" name="Google Shape;63;p6"/>
          <p:cNvSpPr txBox="1"/>
          <p:nvPr/>
        </p:nvSpPr>
        <p:spPr>
          <a:xfrm>
            <a:off x="2123060" y="553618"/>
            <a:ext cx="5835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LOGO</a:t>
            </a:r>
            <a:endParaRPr/>
          </a:p>
        </p:txBody>
      </p:sp>
      <p:pic>
        <p:nvPicPr>
          <p:cNvPr id="64" name="Google Shape;64;p6"/>
          <p:cNvPicPr preferRelativeResize="0"/>
          <p:nvPr/>
        </p:nvPicPr>
        <p:blipFill>
          <a:blip r:embed="rId3">
            <a:alphaModFix/>
          </a:blip>
          <a:stretch>
            <a:fillRect/>
          </a:stretch>
        </p:blipFill>
        <p:spPr>
          <a:xfrm>
            <a:off x="5538813" y="-364250"/>
            <a:ext cx="2527357" cy="1098850"/>
          </a:xfrm>
          <a:prstGeom prst="rect">
            <a:avLst/>
          </a:prstGeom>
          <a:noFill/>
          <a:ln>
            <a:noFill/>
          </a:ln>
        </p:spPr>
      </p:pic>
      <p:pic>
        <p:nvPicPr>
          <p:cNvPr id="65" name="Google Shape;65;p6"/>
          <p:cNvPicPr preferRelativeResize="0"/>
          <p:nvPr/>
        </p:nvPicPr>
        <p:blipFill>
          <a:blip r:embed="rId4">
            <a:alphaModFix/>
          </a:blip>
          <a:stretch>
            <a:fillRect/>
          </a:stretch>
        </p:blipFill>
        <p:spPr>
          <a:xfrm>
            <a:off x="17457700" y="7249350"/>
            <a:ext cx="1190800" cy="27237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6" name="Shape 66"/>
        <p:cNvGrpSpPr/>
        <p:nvPr/>
      </p:nvGrpSpPr>
      <p:grpSpPr>
        <a:xfrm>
          <a:off x="0" y="0"/>
          <a:ext cx="0" cy="0"/>
          <a:chOff x="0" y="0"/>
          <a:chExt cx="0" cy="0"/>
        </a:xfrm>
      </p:grpSpPr>
      <p:grpSp>
        <p:nvGrpSpPr>
          <p:cNvPr id="67" name="Google Shape;67;p7"/>
          <p:cNvGrpSpPr/>
          <p:nvPr/>
        </p:nvGrpSpPr>
        <p:grpSpPr>
          <a:xfrm rot="10800000">
            <a:off x="-87199" y="-77172"/>
            <a:ext cx="18462047" cy="10585936"/>
            <a:chOff x="0" y="-38100"/>
            <a:chExt cx="4862400" cy="2788047"/>
          </a:xfrm>
        </p:grpSpPr>
        <p:sp>
          <p:nvSpPr>
            <p:cNvPr id="68" name="Google Shape;68;p7"/>
            <p:cNvSpPr/>
            <p:nvPr/>
          </p:nvSpPr>
          <p:spPr>
            <a:xfrm>
              <a:off x="0" y="0"/>
              <a:ext cx="4862339" cy="2749947"/>
            </a:xfrm>
            <a:custGeom>
              <a:rect b="b" l="l" r="r" t="t"/>
              <a:pathLst>
                <a:path extrusionOk="0" h="2749947" w="4862339">
                  <a:moveTo>
                    <a:pt x="0" y="0"/>
                  </a:moveTo>
                  <a:lnTo>
                    <a:pt x="4862339" y="0"/>
                  </a:lnTo>
                  <a:lnTo>
                    <a:pt x="4862339" y="2749947"/>
                  </a:lnTo>
                  <a:lnTo>
                    <a:pt x="0" y="2749947"/>
                  </a:lnTo>
                  <a:close/>
                </a:path>
              </a:pathLst>
            </a:custGeom>
            <a:gradFill>
              <a:gsLst>
                <a:gs pos="0">
                  <a:srgbClr val="FFDE59"/>
                </a:gs>
                <a:gs pos="100000">
                  <a:srgbClr val="FF914D"/>
                </a:gs>
              </a:gsLst>
              <a:lin ang="0" scaled="0"/>
            </a:gradFill>
            <a:ln>
              <a:noFill/>
            </a:ln>
          </p:spPr>
        </p:sp>
        <p:sp>
          <p:nvSpPr>
            <p:cNvPr id="69" name="Google Shape;69;p7"/>
            <p:cNvSpPr txBox="1"/>
            <p:nvPr/>
          </p:nvSpPr>
          <p:spPr>
            <a:xfrm>
              <a:off x="0" y="-38100"/>
              <a:ext cx="4862400" cy="27879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70" name="Google Shape;70;p7"/>
          <p:cNvSpPr txBox="1"/>
          <p:nvPr>
            <p:ph type="title"/>
          </p:nvPr>
        </p:nvSpPr>
        <p:spPr>
          <a:xfrm>
            <a:off x="906225" y="1941525"/>
            <a:ext cx="11421900" cy="1143000"/>
          </a:xfrm>
          <a:prstGeom prst="rect">
            <a:avLst/>
          </a:prstGeom>
          <a:noFill/>
          <a:ln>
            <a:noFill/>
          </a:ln>
        </p:spPr>
        <p:txBody>
          <a:bodyPr anchorCtr="0" anchor="ctr" bIns="45700" lIns="91425" spcFirstLastPara="1" rIns="91425" wrap="square" tIns="45700">
            <a:normAutofit/>
          </a:bodyPr>
          <a:lstStyle>
            <a:lvl1pPr lvl="0">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 name="Google Shape;71;p7"/>
          <p:cNvSpPr txBox="1"/>
          <p:nvPr>
            <p:ph idx="1" type="body"/>
          </p:nvPr>
        </p:nvSpPr>
        <p:spPr>
          <a:xfrm>
            <a:off x="2123050" y="5134425"/>
            <a:ext cx="6104400" cy="39513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a:lvl1pPr>
            <a:lvl2pPr indent="-381000" lvl="1" marL="914400" algn="l">
              <a:spcBef>
                <a:spcPts val="400"/>
              </a:spcBef>
              <a:spcAft>
                <a:spcPts val="0"/>
              </a:spcAft>
              <a:buClr>
                <a:schemeClr val="dk1"/>
              </a:buClr>
              <a:buSzPts val="2400"/>
              <a:buChar char="–"/>
              <a:defRPr/>
            </a:lvl2pPr>
            <a:lvl3pPr indent="-381000" lvl="2" marL="1371600" algn="l">
              <a:spcBef>
                <a:spcPts val="360"/>
              </a:spcBef>
              <a:spcAft>
                <a:spcPts val="0"/>
              </a:spcAft>
              <a:buClr>
                <a:schemeClr val="dk1"/>
              </a:buClr>
              <a:buSzPts val="2400"/>
              <a:buChar char="•"/>
              <a:defRPr/>
            </a:lvl3pPr>
            <a:lvl4pPr indent="-381000" lvl="3" marL="1828800" algn="l">
              <a:spcBef>
                <a:spcPts val="320"/>
              </a:spcBef>
              <a:spcAft>
                <a:spcPts val="0"/>
              </a:spcAft>
              <a:buClr>
                <a:schemeClr val="dk1"/>
              </a:buClr>
              <a:buSzPts val="2400"/>
              <a:buChar char="–"/>
              <a:defRPr/>
            </a:lvl4pPr>
            <a:lvl5pPr indent="-381000" lvl="4" marL="2286000" algn="l">
              <a:spcBef>
                <a:spcPts val="320"/>
              </a:spcBef>
              <a:spcAft>
                <a:spcPts val="0"/>
              </a:spcAft>
              <a:buClr>
                <a:schemeClr val="dk1"/>
              </a:buClr>
              <a:buSzPts val="2400"/>
              <a:buChar char="»"/>
              <a:defRPr/>
            </a:lvl5pPr>
            <a:lvl6pPr indent="-381000" lvl="5" marL="2743200" algn="l">
              <a:spcBef>
                <a:spcPts val="320"/>
              </a:spcBef>
              <a:spcAft>
                <a:spcPts val="0"/>
              </a:spcAft>
              <a:buClr>
                <a:schemeClr val="dk1"/>
              </a:buClr>
              <a:buSzPts val="2400"/>
              <a:buChar char="•"/>
              <a:defRPr/>
            </a:lvl6pPr>
            <a:lvl7pPr indent="-381000" lvl="6" marL="3200400" algn="l">
              <a:spcBef>
                <a:spcPts val="320"/>
              </a:spcBef>
              <a:spcAft>
                <a:spcPts val="0"/>
              </a:spcAft>
              <a:buClr>
                <a:schemeClr val="dk1"/>
              </a:buClr>
              <a:buSzPts val="2400"/>
              <a:buChar char="•"/>
              <a:defRPr/>
            </a:lvl7pPr>
            <a:lvl8pPr indent="-381000" lvl="7" marL="3657600" algn="l">
              <a:spcBef>
                <a:spcPts val="320"/>
              </a:spcBef>
              <a:spcAft>
                <a:spcPts val="0"/>
              </a:spcAft>
              <a:buClr>
                <a:schemeClr val="dk1"/>
              </a:buClr>
              <a:buSzPts val="2400"/>
              <a:buChar char="•"/>
              <a:defRPr/>
            </a:lvl8pPr>
            <a:lvl9pPr indent="-381000" lvl="8" marL="4114800" algn="l">
              <a:spcBef>
                <a:spcPts val="320"/>
              </a:spcBef>
              <a:spcAft>
                <a:spcPts val="0"/>
              </a:spcAft>
              <a:buClr>
                <a:schemeClr val="dk1"/>
              </a:buClr>
              <a:buSzPts val="2400"/>
              <a:buChar char="•"/>
              <a:defRPr/>
            </a:lvl9pPr>
          </a:lstStyle>
          <a:p/>
        </p:txBody>
      </p:sp>
      <p:sp>
        <p:nvSpPr>
          <p:cNvPr id="72" name="Google Shape;72;p7"/>
          <p:cNvSpPr txBox="1"/>
          <p:nvPr>
            <p:ph idx="2" type="body"/>
          </p:nvPr>
        </p:nvSpPr>
        <p:spPr>
          <a:xfrm>
            <a:off x="8450736" y="5134425"/>
            <a:ext cx="6106800" cy="3951300"/>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a:lvl1pPr>
            <a:lvl2pPr indent="-381000" lvl="1" marL="914400" algn="l">
              <a:spcBef>
                <a:spcPts val="400"/>
              </a:spcBef>
              <a:spcAft>
                <a:spcPts val="0"/>
              </a:spcAft>
              <a:buClr>
                <a:schemeClr val="dk1"/>
              </a:buClr>
              <a:buSzPts val="2400"/>
              <a:buChar char="–"/>
              <a:defRPr/>
            </a:lvl2pPr>
            <a:lvl3pPr indent="-381000" lvl="2" marL="1371600" algn="l">
              <a:spcBef>
                <a:spcPts val="360"/>
              </a:spcBef>
              <a:spcAft>
                <a:spcPts val="0"/>
              </a:spcAft>
              <a:buClr>
                <a:schemeClr val="dk1"/>
              </a:buClr>
              <a:buSzPts val="2400"/>
              <a:buChar char="•"/>
              <a:defRPr/>
            </a:lvl3pPr>
            <a:lvl4pPr indent="-381000" lvl="3" marL="1828800" algn="l">
              <a:spcBef>
                <a:spcPts val="320"/>
              </a:spcBef>
              <a:spcAft>
                <a:spcPts val="0"/>
              </a:spcAft>
              <a:buClr>
                <a:schemeClr val="dk1"/>
              </a:buClr>
              <a:buSzPts val="2400"/>
              <a:buChar char="–"/>
              <a:defRPr/>
            </a:lvl4pPr>
            <a:lvl5pPr indent="-381000" lvl="4" marL="2286000" algn="l">
              <a:spcBef>
                <a:spcPts val="320"/>
              </a:spcBef>
              <a:spcAft>
                <a:spcPts val="0"/>
              </a:spcAft>
              <a:buClr>
                <a:schemeClr val="dk1"/>
              </a:buClr>
              <a:buSzPts val="2400"/>
              <a:buChar char="»"/>
              <a:defRPr/>
            </a:lvl5pPr>
            <a:lvl6pPr indent="-381000" lvl="5" marL="2743200" algn="l">
              <a:spcBef>
                <a:spcPts val="320"/>
              </a:spcBef>
              <a:spcAft>
                <a:spcPts val="0"/>
              </a:spcAft>
              <a:buClr>
                <a:schemeClr val="dk1"/>
              </a:buClr>
              <a:buSzPts val="2400"/>
              <a:buChar char="•"/>
              <a:defRPr/>
            </a:lvl6pPr>
            <a:lvl7pPr indent="-381000" lvl="6" marL="3200400" algn="l">
              <a:spcBef>
                <a:spcPts val="320"/>
              </a:spcBef>
              <a:spcAft>
                <a:spcPts val="0"/>
              </a:spcAft>
              <a:buClr>
                <a:schemeClr val="dk1"/>
              </a:buClr>
              <a:buSzPts val="2400"/>
              <a:buChar char="•"/>
              <a:defRPr/>
            </a:lvl7pPr>
            <a:lvl8pPr indent="-381000" lvl="7" marL="3657600" algn="l">
              <a:spcBef>
                <a:spcPts val="320"/>
              </a:spcBef>
              <a:spcAft>
                <a:spcPts val="0"/>
              </a:spcAft>
              <a:buClr>
                <a:schemeClr val="dk1"/>
              </a:buClr>
              <a:buSzPts val="2400"/>
              <a:buChar char="•"/>
              <a:defRPr/>
            </a:lvl8pPr>
            <a:lvl9pPr indent="-381000" lvl="8" marL="4114800" algn="l">
              <a:spcBef>
                <a:spcPts val="320"/>
              </a:spcBef>
              <a:spcAft>
                <a:spcPts val="0"/>
              </a:spcAft>
              <a:buClr>
                <a:schemeClr val="dk1"/>
              </a:buClr>
              <a:buSzPts val="2400"/>
              <a:buChar char="•"/>
              <a:defRPr/>
            </a:lvl9pPr>
          </a:lstStyle>
          <a:p/>
        </p:txBody>
      </p:sp>
      <p:sp>
        <p:nvSpPr>
          <p:cNvPr id="73" name="Google Shape;73;p7"/>
          <p:cNvSpPr/>
          <p:nvPr/>
        </p:nvSpPr>
        <p:spPr>
          <a:xfrm>
            <a:off x="1179313" y="434948"/>
            <a:ext cx="739893" cy="542140"/>
          </a:xfrm>
          <a:custGeom>
            <a:rect b="b" l="l" r="r" t="t"/>
            <a:pathLst>
              <a:path extrusionOk="0" h="542140" w="739893">
                <a:moveTo>
                  <a:pt x="0" y="0"/>
                </a:moveTo>
                <a:lnTo>
                  <a:pt x="739893" y="0"/>
                </a:lnTo>
                <a:lnTo>
                  <a:pt x="739893" y="542140"/>
                </a:lnTo>
                <a:lnTo>
                  <a:pt x="0" y="542140"/>
                </a:lnTo>
                <a:lnTo>
                  <a:pt x="0" y="0"/>
                </a:lnTo>
                <a:close/>
              </a:path>
            </a:pathLst>
          </a:custGeom>
          <a:blipFill rotWithShape="1">
            <a:blip r:embed="rId2">
              <a:alphaModFix/>
            </a:blip>
            <a:stretch>
              <a:fillRect b="0" l="0" r="0" t="0"/>
            </a:stretch>
          </a:blipFill>
          <a:ln>
            <a:noFill/>
          </a:ln>
        </p:spPr>
      </p:sp>
      <p:sp>
        <p:nvSpPr>
          <p:cNvPr id="74" name="Google Shape;74;p7"/>
          <p:cNvSpPr txBox="1"/>
          <p:nvPr/>
        </p:nvSpPr>
        <p:spPr>
          <a:xfrm>
            <a:off x="13939729" y="553618"/>
            <a:ext cx="861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SERVICE</a:t>
            </a:r>
            <a:endParaRPr/>
          </a:p>
        </p:txBody>
      </p:sp>
      <p:sp>
        <p:nvSpPr>
          <p:cNvPr id="75" name="Google Shape;75;p7"/>
          <p:cNvSpPr txBox="1"/>
          <p:nvPr/>
        </p:nvSpPr>
        <p:spPr>
          <a:xfrm>
            <a:off x="16320901" y="553618"/>
            <a:ext cx="975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CONTACT</a:t>
            </a:r>
            <a:endParaRPr/>
          </a:p>
        </p:txBody>
      </p:sp>
      <p:sp>
        <p:nvSpPr>
          <p:cNvPr id="76" name="Google Shape;76;p7"/>
          <p:cNvSpPr txBox="1"/>
          <p:nvPr/>
        </p:nvSpPr>
        <p:spPr>
          <a:xfrm>
            <a:off x="11685804" y="553618"/>
            <a:ext cx="720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ABOUT</a:t>
            </a:r>
            <a:endParaRPr/>
          </a:p>
        </p:txBody>
      </p:sp>
      <p:sp>
        <p:nvSpPr>
          <p:cNvPr id="77" name="Google Shape;77;p7"/>
          <p:cNvSpPr txBox="1"/>
          <p:nvPr/>
        </p:nvSpPr>
        <p:spPr>
          <a:xfrm>
            <a:off x="9486239" y="553618"/>
            <a:ext cx="624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E16652"/>
                </a:solidFill>
                <a:latin typeface="Montserrat"/>
                <a:ea typeface="Montserrat"/>
                <a:cs typeface="Montserrat"/>
                <a:sym typeface="Montserrat"/>
              </a:rPr>
              <a:t>HOME</a:t>
            </a:r>
            <a:endParaRPr/>
          </a:p>
        </p:txBody>
      </p:sp>
      <p:sp>
        <p:nvSpPr>
          <p:cNvPr id="78" name="Google Shape;78;p7"/>
          <p:cNvSpPr txBox="1"/>
          <p:nvPr/>
        </p:nvSpPr>
        <p:spPr>
          <a:xfrm>
            <a:off x="2123060" y="553618"/>
            <a:ext cx="5835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LOGO</a:t>
            </a:r>
            <a:endParaRPr/>
          </a:p>
        </p:txBody>
      </p:sp>
      <p:pic>
        <p:nvPicPr>
          <p:cNvPr id="79" name="Google Shape;79;p7"/>
          <p:cNvPicPr preferRelativeResize="0"/>
          <p:nvPr/>
        </p:nvPicPr>
        <p:blipFill>
          <a:blip r:embed="rId3">
            <a:alphaModFix/>
          </a:blip>
          <a:stretch>
            <a:fillRect/>
          </a:stretch>
        </p:blipFill>
        <p:spPr>
          <a:xfrm>
            <a:off x="5538813" y="-364250"/>
            <a:ext cx="2527357" cy="1098850"/>
          </a:xfrm>
          <a:prstGeom prst="rect">
            <a:avLst/>
          </a:prstGeom>
          <a:noFill/>
          <a:ln>
            <a:noFill/>
          </a:ln>
        </p:spPr>
      </p:pic>
      <p:pic>
        <p:nvPicPr>
          <p:cNvPr id="80" name="Google Shape;80;p7"/>
          <p:cNvPicPr preferRelativeResize="0"/>
          <p:nvPr/>
        </p:nvPicPr>
        <p:blipFill>
          <a:blip r:embed="rId4">
            <a:alphaModFix/>
          </a:blip>
          <a:stretch>
            <a:fillRect/>
          </a:stretch>
        </p:blipFill>
        <p:spPr>
          <a:xfrm>
            <a:off x="17467650" y="4611675"/>
            <a:ext cx="1190800" cy="27237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grpSp>
        <p:nvGrpSpPr>
          <p:cNvPr id="82" name="Google Shape;82;p8"/>
          <p:cNvGrpSpPr/>
          <p:nvPr/>
        </p:nvGrpSpPr>
        <p:grpSpPr>
          <a:xfrm rot="10800000">
            <a:off x="-87199" y="-77172"/>
            <a:ext cx="18462047" cy="10585936"/>
            <a:chOff x="0" y="-38100"/>
            <a:chExt cx="4862400" cy="2788047"/>
          </a:xfrm>
        </p:grpSpPr>
        <p:sp>
          <p:nvSpPr>
            <p:cNvPr id="83" name="Google Shape;83;p8"/>
            <p:cNvSpPr/>
            <p:nvPr/>
          </p:nvSpPr>
          <p:spPr>
            <a:xfrm>
              <a:off x="0" y="0"/>
              <a:ext cx="4862339" cy="2749947"/>
            </a:xfrm>
            <a:custGeom>
              <a:rect b="b" l="l" r="r" t="t"/>
              <a:pathLst>
                <a:path extrusionOk="0" h="2749947" w="4862339">
                  <a:moveTo>
                    <a:pt x="0" y="0"/>
                  </a:moveTo>
                  <a:lnTo>
                    <a:pt x="4862339" y="0"/>
                  </a:lnTo>
                  <a:lnTo>
                    <a:pt x="4862339" y="2749947"/>
                  </a:lnTo>
                  <a:lnTo>
                    <a:pt x="0" y="2749947"/>
                  </a:lnTo>
                  <a:close/>
                </a:path>
              </a:pathLst>
            </a:custGeom>
            <a:gradFill>
              <a:gsLst>
                <a:gs pos="0">
                  <a:srgbClr val="FFDE59"/>
                </a:gs>
                <a:gs pos="100000">
                  <a:srgbClr val="FF914D"/>
                </a:gs>
              </a:gsLst>
              <a:lin ang="0" scaled="0"/>
            </a:gradFill>
            <a:ln>
              <a:noFill/>
            </a:ln>
          </p:spPr>
        </p:sp>
        <p:sp>
          <p:nvSpPr>
            <p:cNvPr id="84" name="Google Shape;84;p8"/>
            <p:cNvSpPr txBox="1"/>
            <p:nvPr/>
          </p:nvSpPr>
          <p:spPr>
            <a:xfrm>
              <a:off x="0" y="-38100"/>
              <a:ext cx="4862400" cy="27879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85" name="Google Shape;85;p8"/>
          <p:cNvSpPr txBox="1"/>
          <p:nvPr>
            <p:ph type="title"/>
          </p:nvPr>
        </p:nvSpPr>
        <p:spPr>
          <a:xfrm>
            <a:off x="906225" y="1941525"/>
            <a:ext cx="11421900" cy="1143000"/>
          </a:xfrm>
          <a:prstGeom prst="rect">
            <a:avLst/>
          </a:prstGeom>
          <a:noFill/>
          <a:ln>
            <a:noFill/>
          </a:ln>
        </p:spPr>
        <p:txBody>
          <a:bodyPr anchorCtr="0" anchor="ctr" bIns="45700" lIns="91425" spcFirstLastPara="1" rIns="91425" wrap="square" tIns="45700">
            <a:normAutofit/>
          </a:bodyPr>
          <a:lstStyle>
            <a:lvl1pPr lvl="0">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8"/>
          <p:cNvSpPr/>
          <p:nvPr/>
        </p:nvSpPr>
        <p:spPr>
          <a:xfrm>
            <a:off x="1179313" y="434948"/>
            <a:ext cx="739893" cy="542140"/>
          </a:xfrm>
          <a:custGeom>
            <a:rect b="b" l="l" r="r" t="t"/>
            <a:pathLst>
              <a:path extrusionOk="0" h="542140" w="739893">
                <a:moveTo>
                  <a:pt x="0" y="0"/>
                </a:moveTo>
                <a:lnTo>
                  <a:pt x="739893" y="0"/>
                </a:lnTo>
                <a:lnTo>
                  <a:pt x="739893" y="542140"/>
                </a:lnTo>
                <a:lnTo>
                  <a:pt x="0" y="542140"/>
                </a:lnTo>
                <a:lnTo>
                  <a:pt x="0" y="0"/>
                </a:lnTo>
                <a:close/>
              </a:path>
            </a:pathLst>
          </a:custGeom>
          <a:blipFill rotWithShape="1">
            <a:blip r:embed="rId2">
              <a:alphaModFix/>
            </a:blip>
            <a:stretch>
              <a:fillRect b="0" l="0" r="0" t="0"/>
            </a:stretch>
          </a:blipFill>
          <a:ln>
            <a:noFill/>
          </a:ln>
        </p:spPr>
      </p:sp>
      <p:sp>
        <p:nvSpPr>
          <p:cNvPr id="87" name="Google Shape;87;p8"/>
          <p:cNvSpPr txBox="1"/>
          <p:nvPr/>
        </p:nvSpPr>
        <p:spPr>
          <a:xfrm>
            <a:off x="13939729" y="553618"/>
            <a:ext cx="861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SERVICE</a:t>
            </a:r>
            <a:endParaRPr/>
          </a:p>
        </p:txBody>
      </p:sp>
      <p:sp>
        <p:nvSpPr>
          <p:cNvPr id="88" name="Google Shape;88;p8"/>
          <p:cNvSpPr txBox="1"/>
          <p:nvPr/>
        </p:nvSpPr>
        <p:spPr>
          <a:xfrm>
            <a:off x="16320901" y="553618"/>
            <a:ext cx="975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CONTACT</a:t>
            </a:r>
            <a:endParaRPr/>
          </a:p>
        </p:txBody>
      </p:sp>
      <p:sp>
        <p:nvSpPr>
          <p:cNvPr id="89" name="Google Shape;89;p8"/>
          <p:cNvSpPr txBox="1"/>
          <p:nvPr/>
        </p:nvSpPr>
        <p:spPr>
          <a:xfrm>
            <a:off x="11685804" y="553618"/>
            <a:ext cx="720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ABOUT</a:t>
            </a:r>
            <a:endParaRPr/>
          </a:p>
        </p:txBody>
      </p:sp>
      <p:sp>
        <p:nvSpPr>
          <p:cNvPr id="90" name="Google Shape;90;p8"/>
          <p:cNvSpPr txBox="1"/>
          <p:nvPr/>
        </p:nvSpPr>
        <p:spPr>
          <a:xfrm>
            <a:off x="9486239" y="553618"/>
            <a:ext cx="624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E16652"/>
                </a:solidFill>
                <a:latin typeface="Montserrat"/>
                <a:ea typeface="Montserrat"/>
                <a:cs typeface="Montserrat"/>
                <a:sym typeface="Montserrat"/>
              </a:rPr>
              <a:t>HOME</a:t>
            </a:r>
            <a:endParaRPr/>
          </a:p>
        </p:txBody>
      </p:sp>
      <p:sp>
        <p:nvSpPr>
          <p:cNvPr id="91" name="Google Shape;91;p8"/>
          <p:cNvSpPr txBox="1"/>
          <p:nvPr/>
        </p:nvSpPr>
        <p:spPr>
          <a:xfrm>
            <a:off x="2123060" y="553618"/>
            <a:ext cx="5835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LOGO</a:t>
            </a:r>
            <a:endParaRPr/>
          </a:p>
        </p:txBody>
      </p:sp>
      <p:pic>
        <p:nvPicPr>
          <p:cNvPr id="92" name="Google Shape;92;p8"/>
          <p:cNvPicPr preferRelativeResize="0"/>
          <p:nvPr/>
        </p:nvPicPr>
        <p:blipFill>
          <a:blip r:embed="rId3">
            <a:alphaModFix/>
          </a:blip>
          <a:stretch>
            <a:fillRect/>
          </a:stretch>
        </p:blipFill>
        <p:spPr>
          <a:xfrm>
            <a:off x="5538813" y="-364250"/>
            <a:ext cx="2527357" cy="1098850"/>
          </a:xfrm>
          <a:prstGeom prst="rect">
            <a:avLst/>
          </a:prstGeom>
          <a:noFill/>
          <a:ln>
            <a:noFill/>
          </a:ln>
        </p:spPr>
      </p:pic>
      <p:pic>
        <p:nvPicPr>
          <p:cNvPr id="93" name="Google Shape;93;p8"/>
          <p:cNvPicPr preferRelativeResize="0"/>
          <p:nvPr/>
        </p:nvPicPr>
        <p:blipFill>
          <a:blip r:embed="rId3">
            <a:alphaModFix/>
          </a:blip>
          <a:stretch>
            <a:fillRect/>
          </a:stretch>
        </p:blipFill>
        <p:spPr>
          <a:xfrm>
            <a:off x="6463788" y="9546825"/>
            <a:ext cx="2527357" cy="10988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4" name="Shape 94"/>
        <p:cNvGrpSpPr/>
        <p:nvPr/>
      </p:nvGrpSpPr>
      <p:grpSpPr>
        <a:xfrm>
          <a:off x="0" y="0"/>
          <a:ext cx="0" cy="0"/>
          <a:chOff x="0" y="0"/>
          <a:chExt cx="0" cy="0"/>
        </a:xfrm>
      </p:grpSpPr>
      <p:grpSp>
        <p:nvGrpSpPr>
          <p:cNvPr id="95" name="Google Shape;95;p9"/>
          <p:cNvGrpSpPr/>
          <p:nvPr/>
        </p:nvGrpSpPr>
        <p:grpSpPr>
          <a:xfrm rot="10800000">
            <a:off x="-87199" y="-77172"/>
            <a:ext cx="18462047" cy="10585936"/>
            <a:chOff x="0" y="-38100"/>
            <a:chExt cx="4862400" cy="2788047"/>
          </a:xfrm>
        </p:grpSpPr>
        <p:sp>
          <p:nvSpPr>
            <p:cNvPr id="96" name="Google Shape;96;p9"/>
            <p:cNvSpPr/>
            <p:nvPr/>
          </p:nvSpPr>
          <p:spPr>
            <a:xfrm>
              <a:off x="0" y="0"/>
              <a:ext cx="4862339" cy="2749947"/>
            </a:xfrm>
            <a:custGeom>
              <a:rect b="b" l="l" r="r" t="t"/>
              <a:pathLst>
                <a:path extrusionOk="0" h="2749947" w="4862339">
                  <a:moveTo>
                    <a:pt x="0" y="0"/>
                  </a:moveTo>
                  <a:lnTo>
                    <a:pt x="4862339" y="0"/>
                  </a:lnTo>
                  <a:lnTo>
                    <a:pt x="4862339" y="2749947"/>
                  </a:lnTo>
                  <a:lnTo>
                    <a:pt x="0" y="2749947"/>
                  </a:lnTo>
                  <a:close/>
                </a:path>
              </a:pathLst>
            </a:custGeom>
            <a:gradFill>
              <a:gsLst>
                <a:gs pos="0">
                  <a:srgbClr val="FFDE59"/>
                </a:gs>
                <a:gs pos="100000">
                  <a:srgbClr val="FF914D"/>
                </a:gs>
              </a:gsLst>
              <a:lin ang="0" scaled="0"/>
            </a:gradFill>
            <a:ln>
              <a:noFill/>
            </a:ln>
          </p:spPr>
        </p:sp>
        <p:sp>
          <p:nvSpPr>
            <p:cNvPr id="97" name="Google Shape;97;p9"/>
            <p:cNvSpPr txBox="1"/>
            <p:nvPr/>
          </p:nvSpPr>
          <p:spPr>
            <a:xfrm>
              <a:off x="0" y="-38100"/>
              <a:ext cx="4862400" cy="27879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8" name="Google Shape;98;p9"/>
          <p:cNvSpPr txBox="1"/>
          <p:nvPr>
            <p:ph idx="1" type="body"/>
          </p:nvPr>
        </p:nvSpPr>
        <p:spPr>
          <a:xfrm>
            <a:off x="7566500" y="4428675"/>
            <a:ext cx="5111700" cy="4441800"/>
          </a:xfrm>
          <a:prstGeom prst="rect">
            <a:avLst/>
          </a:prstGeom>
          <a:noFill/>
          <a:ln>
            <a:noFill/>
          </a:ln>
        </p:spPr>
        <p:txBody>
          <a:bodyPr anchorCtr="0" anchor="t" bIns="45700" lIns="91425" spcFirstLastPara="1" rIns="91425" wrap="square" tIns="45700">
            <a:normAutofit/>
          </a:bodyPr>
          <a:lstStyle>
            <a:lvl1pPr indent="-381000" lvl="0" marL="457200" algn="l">
              <a:spcBef>
                <a:spcPts val="640"/>
              </a:spcBef>
              <a:spcAft>
                <a:spcPts val="0"/>
              </a:spcAft>
              <a:buClr>
                <a:schemeClr val="dk1"/>
              </a:buClr>
              <a:buSzPts val="2400"/>
              <a:buChar char="•"/>
              <a:defRPr/>
            </a:lvl1pPr>
            <a:lvl2pPr indent="-381000" lvl="1" marL="914400" algn="l">
              <a:spcBef>
                <a:spcPts val="560"/>
              </a:spcBef>
              <a:spcAft>
                <a:spcPts val="0"/>
              </a:spcAft>
              <a:buClr>
                <a:schemeClr val="dk1"/>
              </a:buClr>
              <a:buSzPts val="2400"/>
              <a:buChar char="–"/>
              <a:defRPr/>
            </a:lvl2pPr>
            <a:lvl3pPr indent="-381000" lvl="2" marL="1371600" algn="l">
              <a:spcBef>
                <a:spcPts val="480"/>
              </a:spcBef>
              <a:spcAft>
                <a:spcPts val="0"/>
              </a:spcAft>
              <a:buClr>
                <a:schemeClr val="dk1"/>
              </a:buClr>
              <a:buSzPts val="2400"/>
              <a:buChar char="•"/>
              <a:defRPr/>
            </a:lvl3pPr>
            <a:lvl4pPr indent="-381000" lvl="3" marL="1828800" algn="l">
              <a:spcBef>
                <a:spcPts val="400"/>
              </a:spcBef>
              <a:spcAft>
                <a:spcPts val="0"/>
              </a:spcAft>
              <a:buClr>
                <a:schemeClr val="dk1"/>
              </a:buClr>
              <a:buSzPts val="2400"/>
              <a:buChar char="–"/>
              <a:defRPr/>
            </a:lvl4pPr>
            <a:lvl5pPr indent="-381000" lvl="4" marL="2286000" algn="l">
              <a:spcBef>
                <a:spcPts val="400"/>
              </a:spcBef>
              <a:spcAft>
                <a:spcPts val="0"/>
              </a:spcAft>
              <a:buClr>
                <a:schemeClr val="dk1"/>
              </a:buClr>
              <a:buSzPts val="2400"/>
              <a:buChar char="»"/>
              <a:defRPr/>
            </a:lvl5pPr>
            <a:lvl6pPr indent="-381000" lvl="5" marL="2743200" algn="l">
              <a:spcBef>
                <a:spcPts val="400"/>
              </a:spcBef>
              <a:spcAft>
                <a:spcPts val="0"/>
              </a:spcAft>
              <a:buClr>
                <a:schemeClr val="dk1"/>
              </a:buClr>
              <a:buSzPts val="2400"/>
              <a:buChar char="•"/>
              <a:defRPr/>
            </a:lvl6pPr>
            <a:lvl7pPr indent="-381000" lvl="6" marL="3200400" algn="l">
              <a:spcBef>
                <a:spcPts val="400"/>
              </a:spcBef>
              <a:spcAft>
                <a:spcPts val="0"/>
              </a:spcAft>
              <a:buClr>
                <a:schemeClr val="dk1"/>
              </a:buClr>
              <a:buSzPts val="2400"/>
              <a:buChar char="•"/>
              <a:defRPr/>
            </a:lvl7pPr>
            <a:lvl8pPr indent="-381000" lvl="7" marL="3657600" algn="l">
              <a:spcBef>
                <a:spcPts val="400"/>
              </a:spcBef>
              <a:spcAft>
                <a:spcPts val="0"/>
              </a:spcAft>
              <a:buClr>
                <a:schemeClr val="dk1"/>
              </a:buClr>
              <a:buSzPts val="2400"/>
              <a:buChar char="•"/>
              <a:defRPr/>
            </a:lvl8pPr>
            <a:lvl9pPr indent="-381000" lvl="8" marL="4114800" algn="l">
              <a:spcBef>
                <a:spcPts val="400"/>
              </a:spcBef>
              <a:spcAft>
                <a:spcPts val="0"/>
              </a:spcAft>
              <a:buClr>
                <a:schemeClr val="dk1"/>
              </a:buClr>
              <a:buSzPts val="2400"/>
              <a:buChar char="•"/>
              <a:defRPr/>
            </a:lvl9pPr>
          </a:lstStyle>
          <a:p/>
        </p:txBody>
      </p:sp>
      <p:sp>
        <p:nvSpPr>
          <p:cNvPr id="99" name="Google Shape;99;p9"/>
          <p:cNvSpPr txBox="1"/>
          <p:nvPr>
            <p:ph idx="2" type="body"/>
          </p:nvPr>
        </p:nvSpPr>
        <p:spPr>
          <a:xfrm>
            <a:off x="1919200" y="4428675"/>
            <a:ext cx="5265600" cy="46911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2400"/>
              <a:buNone/>
              <a:defRPr/>
            </a:lvl1pPr>
            <a:lvl2pPr indent="-228600" lvl="1" marL="914400" algn="l">
              <a:spcBef>
                <a:spcPts val="240"/>
              </a:spcBef>
              <a:spcAft>
                <a:spcPts val="0"/>
              </a:spcAft>
              <a:buClr>
                <a:schemeClr val="dk1"/>
              </a:buClr>
              <a:buSzPts val="2400"/>
              <a:buNone/>
              <a:defRPr/>
            </a:lvl2pPr>
            <a:lvl3pPr indent="-228600" lvl="2" marL="1371600" algn="l">
              <a:spcBef>
                <a:spcPts val="200"/>
              </a:spcBef>
              <a:spcAft>
                <a:spcPts val="0"/>
              </a:spcAft>
              <a:buClr>
                <a:schemeClr val="dk1"/>
              </a:buClr>
              <a:buSzPts val="2400"/>
              <a:buNone/>
              <a:defRPr/>
            </a:lvl3pPr>
            <a:lvl4pPr indent="-228600" lvl="3" marL="1828800" algn="l">
              <a:spcBef>
                <a:spcPts val="180"/>
              </a:spcBef>
              <a:spcAft>
                <a:spcPts val="0"/>
              </a:spcAft>
              <a:buClr>
                <a:schemeClr val="dk1"/>
              </a:buClr>
              <a:buSzPts val="2400"/>
              <a:buNone/>
              <a:defRPr/>
            </a:lvl4pPr>
            <a:lvl5pPr indent="-228600" lvl="4" marL="2286000" algn="l">
              <a:spcBef>
                <a:spcPts val="180"/>
              </a:spcBef>
              <a:spcAft>
                <a:spcPts val="0"/>
              </a:spcAft>
              <a:buClr>
                <a:schemeClr val="dk1"/>
              </a:buClr>
              <a:buSzPts val="2400"/>
              <a:buNone/>
              <a:defRPr/>
            </a:lvl5pPr>
            <a:lvl6pPr indent="-228600" lvl="5" marL="2743200" algn="l">
              <a:spcBef>
                <a:spcPts val="180"/>
              </a:spcBef>
              <a:spcAft>
                <a:spcPts val="0"/>
              </a:spcAft>
              <a:buClr>
                <a:schemeClr val="dk1"/>
              </a:buClr>
              <a:buSzPts val="2400"/>
              <a:buNone/>
              <a:defRPr/>
            </a:lvl6pPr>
            <a:lvl7pPr indent="-228600" lvl="6" marL="3200400" algn="l">
              <a:spcBef>
                <a:spcPts val="180"/>
              </a:spcBef>
              <a:spcAft>
                <a:spcPts val="0"/>
              </a:spcAft>
              <a:buClr>
                <a:schemeClr val="dk1"/>
              </a:buClr>
              <a:buSzPts val="2400"/>
              <a:buNone/>
              <a:defRPr/>
            </a:lvl7pPr>
            <a:lvl8pPr indent="-228600" lvl="7" marL="3657600" algn="l">
              <a:spcBef>
                <a:spcPts val="180"/>
              </a:spcBef>
              <a:spcAft>
                <a:spcPts val="0"/>
              </a:spcAft>
              <a:buClr>
                <a:schemeClr val="dk1"/>
              </a:buClr>
              <a:buSzPts val="2400"/>
              <a:buNone/>
              <a:defRPr/>
            </a:lvl8pPr>
            <a:lvl9pPr indent="-228600" lvl="8" marL="4114800" algn="l">
              <a:spcBef>
                <a:spcPts val="180"/>
              </a:spcBef>
              <a:spcAft>
                <a:spcPts val="0"/>
              </a:spcAft>
              <a:buClr>
                <a:schemeClr val="dk1"/>
              </a:buClr>
              <a:buSzPts val="2400"/>
              <a:buNone/>
              <a:defRPr/>
            </a:lvl9pPr>
          </a:lstStyle>
          <a:p/>
        </p:txBody>
      </p:sp>
      <p:sp>
        <p:nvSpPr>
          <p:cNvPr id="100" name="Google Shape;100;p9"/>
          <p:cNvSpPr/>
          <p:nvPr/>
        </p:nvSpPr>
        <p:spPr>
          <a:xfrm>
            <a:off x="1179313" y="434948"/>
            <a:ext cx="739893" cy="542140"/>
          </a:xfrm>
          <a:custGeom>
            <a:rect b="b" l="l" r="r" t="t"/>
            <a:pathLst>
              <a:path extrusionOk="0" h="542140" w="739893">
                <a:moveTo>
                  <a:pt x="0" y="0"/>
                </a:moveTo>
                <a:lnTo>
                  <a:pt x="739893" y="0"/>
                </a:lnTo>
                <a:lnTo>
                  <a:pt x="739893" y="542140"/>
                </a:lnTo>
                <a:lnTo>
                  <a:pt x="0" y="542140"/>
                </a:lnTo>
                <a:lnTo>
                  <a:pt x="0" y="0"/>
                </a:lnTo>
                <a:close/>
              </a:path>
            </a:pathLst>
          </a:custGeom>
          <a:blipFill rotWithShape="1">
            <a:blip r:embed="rId2">
              <a:alphaModFix/>
            </a:blip>
            <a:stretch>
              <a:fillRect b="0" l="0" r="0" t="0"/>
            </a:stretch>
          </a:blipFill>
          <a:ln>
            <a:noFill/>
          </a:ln>
        </p:spPr>
      </p:sp>
      <p:sp>
        <p:nvSpPr>
          <p:cNvPr id="101" name="Google Shape;101;p9"/>
          <p:cNvSpPr txBox="1"/>
          <p:nvPr/>
        </p:nvSpPr>
        <p:spPr>
          <a:xfrm>
            <a:off x="13939729" y="553618"/>
            <a:ext cx="861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SERVICE</a:t>
            </a:r>
            <a:endParaRPr/>
          </a:p>
        </p:txBody>
      </p:sp>
      <p:sp>
        <p:nvSpPr>
          <p:cNvPr id="102" name="Google Shape;102;p9"/>
          <p:cNvSpPr txBox="1"/>
          <p:nvPr/>
        </p:nvSpPr>
        <p:spPr>
          <a:xfrm>
            <a:off x="16320901" y="553618"/>
            <a:ext cx="975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CONTACT</a:t>
            </a:r>
            <a:endParaRPr/>
          </a:p>
        </p:txBody>
      </p:sp>
      <p:sp>
        <p:nvSpPr>
          <p:cNvPr id="103" name="Google Shape;103;p9"/>
          <p:cNvSpPr txBox="1"/>
          <p:nvPr/>
        </p:nvSpPr>
        <p:spPr>
          <a:xfrm>
            <a:off x="11685804" y="553618"/>
            <a:ext cx="720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ABOUT</a:t>
            </a:r>
            <a:endParaRPr/>
          </a:p>
        </p:txBody>
      </p:sp>
      <p:sp>
        <p:nvSpPr>
          <p:cNvPr id="104" name="Google Shape;104;p9"/>
          <p:cNvSpPr txBox="1"/>
          <p:nvPr/>
        </p:nvSpPr>
        <p:spPr>
          <a:xfrm>
            <a:off x="9486239" y="553618"/>
            <a:ext cx="624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E16652"/>
                </a:solidFill>
                <a:latin typeface="Montserrat"/>
                <a:ea typeface="Montserrat"/>
                <a:cs typeface="Montserrat"/>
                <a:sym typeface="Montserrat"/>
              </a:rPr>
              <a:t>HOME</a:t>
            </a:r>
            <a:endParaRPr/>
          </a:p>
        </p:txBody>
      </p:sp>
      <p:sp>
        <p:nvSpPr>
          <p:cNvPr id="105" name="Google Shape;105;p9"/>
          <p:cNvSpPr txBox="1"/>
          <p:nvPr/>
        </p:nvSpPr>
        <p:spPr>
          <a:xfrm>
            <a:off x="2123060" y="553618"/>
            <a:ext cx="5835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LOGO</a:t>
            </a:r>
            <a:endParaRPr/>
          </a:p>
        </p:txBody>
      </p:sp>
      <p:sp>
        <p:nvSpPr>
          <p:cNvPr id="106" name="Google Shape;106;p9"/>
          <p:cNvSpPr txBox="1"/>
          <p:nvPr>
            <p:ph type="title"/>
          </p:nvPr>
        </p:nvSpPr>
        <p:spPr>
          <a:xfrm>
            <a:off x="906225" y="1941525"/>
            <a:ext cx="11421900" cy="1143000"/>
          </a:xfrm>
          <a:prstGeom prst="rect">
            <a:avLst/>
          </a:prstGeom>
          <a:noFill/>
          <a:ln>
            <a:noFill/>
          </a:ln>
        </p:spPr>
        <p:txBody>
          <a:bodyPr anchorCtr="0" anchor="ctr" bIns="45700" lIns="91425" spcFirstLastPara="1" rIns="91425" wrap="square" tIns="45700">
            <a:normAutofit/>
          </a:bodyPr>
          <a:lstStyle>
            <a:lvl1pPr lvl="0" marR="0">
              <a:spcBef>
                <a:spcPts val="0"/>
              </a:spcBef>
              <a:spcAft>
                <a:spcPts val="0"/>
              </a:spcAft>
              <a:buClr>
                <a:schemeClr val="dk1"/>
              </a:buClr>
              <a:buSzPts val="7000"/>
              <a:buFont typeface="Archivo Black"/>
              <a:buNone/>
              <a:defRPr i="0" sz="7000" u="none" cap="none" strike="noStrike">
                <a:solidFill>
                  <a:schemeClr val="dk1"/>
                </a:solidFill>
                <a:latin typeface="Archivo Black"/>
                <a:ea typeface="Archivo Black"/>
                <a:cs typeface="Archivo Black"/>
                <a:sym typeface="Archiv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id="107" name="Google Shape;107;p9"/>
          <p:cNvPicPr preferRelativeResize="0"/>
          <p:nvPr/>
        </p:nvPicPr>
        <p:blipFill>
          <a:blip r:embed="rId3">
            <a:alphaModFix/>
          </a:blip>
          <a:stretch>
            <a:fillRect/>
          </a:stretch>
        </p:blipFill>
        <p:spPr>
          <a:xfrm>
            <a:off x="5538813" y="-278525"/>
            <a:ext cx="2527357" cy="1098850"/>
          </a:xfrm>
          <a:prstGeom prst="rect">
            <a:avLst/>
          </a:prstGeom>
          <a:noFill/>
          <a:ln>
            <a:noFill/>
          </a:ln>
        </p:spPr>
      </p:pic>
      <p:pic>
        <p:nvPicPr>
          <p:cNvPr id="108" name="Google Shape;108;p9"/>
          <p:cNvPicPr preferRelativeResize="0"/>
          <p:nvPr/>
        </p:nvPicPr>
        <p:blipFill>
          <a:blip r:embed="rId3">
            <a:alphaModFix/>
          </a:blip>
          <a:stretch>
            <a:fillRect/>
          </a:stretch>
        </p:blipFill>
        <p:spPr>
          <a:xfrm>
            <a:off x="15544925" y="9757900"/>
            <a:ext cx="2527357" cy="10988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9" name="Shape 109"/>
        <p:cNvGrpSpPr/>
        <p:nvPr/>
      </p:nvGrpSpPr>
      <p:grpSpPr>
        <a:xfrm>
          <a:off x="0" y="0"/>
          <a:ext cx="0" cy="0"/>
          <a:chOff x="0" y="0"/>
          <a:chExt cx="0" cy="0"/>
        </a:xfrm>
      </p:grpSpPr>
      <p:grpSp>
        <p:nvGrpSpPr>
          <p:cNvPr id="110" name="Google Shape;110;p10"/>
          <p:cNvGrpSpPr/>
          <p:nvPr/>
        </p:nvGrpSpPr>
        <p:grpSpPr>
          <a:xfrm rot="10800000">
            <a:off x="-87199" y="-77172"/>
            <a:ext cx="18462047" cy="10585936"/>
            <a:chOff x="0" y="-38100"/>
            <a:chExt cx="4862400" cy="2788047"/>
          </a:xfrm>
        </p:grpSpPr>
        <p:sp>
          <p:nvSpPr>
            <p:cNvPr id="111" name="Google Shape;111;p10"/>
            <p:cNvSpPr/>
            <p:nvPr/>
          </p:nvSpPr>
          <p:spPr>
            <a:xfrm>
              <a:off x="0" y="0"/>
              <a:ext cx="4862339" cy="2749947"/>
            </a:xfrm>
            <a:custGeom>
              <a:rect b="b" l="l" r="r" t="t"/>
              <a:pathLst>
                <a:path extrusionOk="0" h="2749947" w="4862339">
                  <a:moveTo>
                    <a:pt x="0" y="0"/>
                  </a:moveTo>
                  <a:lnTo>
                    <a:pt x="4862339" y="0"/>
                  </a:lnTo>
                  <a:lnTo>
                    <a:pt x="4862339" y="2749947"/>
                  </a:lnTo>
                  <a:lnTo>
                    <a:pt x="0" y="2749947"/>
                  </a:lnTo>
                  <a:close/>
                </a:path>
              </a:pathLst>
            </a:custGeom>
            <a:gradFill>
              <a:gsLst>
                <a:gs pos="0">
                  <a:srgbClr val="FFDE59"/>
                </a:gs>
                <a:gs pos="100000">
                  <a:srgbClr val="FF914D"/>
                </a:gs>
              </a:gsLst>
              <a:lin ang="0" scaled="0"/>
            </a:gradFill>
            <a:ln>
              <a:noFill/>
            </a:ln>
          </p:spPr>
        </p:sp>
        <p:sp>
          <p:nvSpPr>
            <p:cNvPr id="112" name="Google Shape;112;p10"/>
            <p:cNvSpPr txBox="1"/>
            <p:nvPr/>
          </p:nvSpPr>
          <p:spPr>
            <a:xfrm>
              <a:off x="0" y="-38100"/>
              <a:ext cx="4862400" cy="27879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3" name="Google Shape;113;p10"/>
          <p:cNvSpPr/>
          <p:nvPr>
            <p:ph idx="2" type="pic"/>
          </p:nvPr>
        </p:nvSpPr>
        <p:spPr>
          <a:xfrm>
            <a:off x="2123050" y="4741050"/>
            <a:ext cx="5348400" cy="4011300"/>
          </a:xfrm>
          <a:prstGeom prst="rect">
            <a:avLst/>
          </a:prstGeom>
          <a:noFill/>
          <a:ln>
            <a:noFill/>
          </a:ln>
        </p:spPr>
      </p:sp>
      <p:sp>
        <p:nvSpPr>
          <p:cNvPr id="114" name="Google Shape;114;p10"/>
          <p:cNvSpPr txBox="1"/>
          <p:nvPr>
            <p:ph idx="1" type="body"/>
          </p:nvPr>
        </p:nvSpPr>
        <p:spPr>
          <a:xfrm>
            <a:off x="10465888" y="4741038"/>
            <a:ext cx="5486400" cy="804900"/>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2400"/>
              <a:buNone/>
              <a:defRPr/>
            </a:lvl1pPr>
            <a:lvl2pPr indent="-228600" lvl="1" marL="914400" algn="l">
              <a:spcBef>
                <a:spcPts val="240"/>
              </a:spcBef>
              <a:spcAft>
                <a:spcPts val="0"/>
              </a:spcAft>
              <a:buClr>
                <a:schemeClr val="dk1"/>
              </a:buClr>
              <a:buSzPts val="2400"/>
              <a:buNone/>
              <a:defRPr/>
            </a:lvl2pPr>
            <a:lvl3pPr indent="-228600" lvl="2" marL="1371600" algn="l">
              <a:spcBef>
                <a:spcPts val="200"/>
              </a:spcBef>
              <a:spcAft>
                <a:spcPts val="0"/>
              </a:spcAft>
              <a:buClr>
                <a:schemeClr val="dk1"/>
              </a:buClr>
              <a:buSzPts val="2400"/>
              <a:buNone/>
              <a:defRPr/>
            </a:lvl3pPr>
            <a:lvl4pPr indent="-228600" lvl="3" marL="1828800" algn="l">
              <a:spcBef>
                <a:spcPts val="180"/>
              </a:spcBef>
              <a:spcAft>
                <a:spcPts val="0"/>
              </a:spcAft>
              <a:buClr>
                <a:schemeClr val="dk1"/>
              </a:buClr>
              <a:buSzPts val="2400"/>
              <a:buNone/>
              <a:defRPr/>
            </a:lvl4pPr>
            <a:lvl5pPr indent="-228600" lvl="4" marL="2286000" algn="l">
              <a:spcBef>
                <a:spcPts val="180"/>
              </a:spcBef>
              <a:spcAft>
                <a:spcPts val="0"/>
              </a:spcAft>
              <a:buClr>
                <a:schemeClr val="dk1"/>
              </a:buClr>
              <a:buSzPts val="2400"/>
              <a:buNone/>
              <a:defRPr/>
            </a:lvl5pPr>
            <a:lvl6pPr indent="-228600" lvl="5" marL="2743200" algn="l">
              <a:spcBef>
                <a:spcPts val="180"/>
              </a:spcBef>
              <a:spcAft>
                <a:spcPts val="0"/>
              </a:spcAft>
              <a:buClr>
                <a:schemeClr val="dk1"/>
              </a:buClr>
              <a:buSzPts val="2400"/>
              <a:buNone/>
              <a:defRPr/>
            </a:lvl6pPr>
            <a:lvl7pPr indent="-228600" lvl="6" marL="3200400" algn="l">
              <a:spcBef>
                <a:spcPts val="180"/>
              </a:spcBef>
              <a:spcAft>
                <a:spcPts val="0"/>
              </a:spcAft>
              <a:buClr>
                <a:schemeClr val="dk1"/>
              </a:buClr>
              <a:buSzPts val="2400"/>
              <a:buNone/>
              <a:defRPr/>
            </a:lvl7pPr>
            <a:lvl8pPr indent="-228600" lvl="7" marL="3657600" algn="l">
              <a:spcBef>
                <a:spcPts val="180"/>
              </a:spcBef>
              <a:spcAft>
                <a:spcPts val="0"/>
              </a:spcAft>
              <a:buClr>
                <a:schemeClr val="dk1"/>
              </a:buClr>
              <a:buSzPts val="2400"/>
              <a:buNone/>
              <a:defRPr/>
            </a:lvl8pPr>
            <a:lvl9pPr indent="-228600" lvl="8" marL="4114800" algn="l">
              <a:spcBef>
                <a:spcPts val="180"/>
              </a:spcBef>
              <a:spcAft>
                <a:spcPts val="0"/>
              </a:spcAft>
              <a:buClr>
                <a:schemeClr val="dk1"/>
              </a:buClr>
              <a:buSzPts val="2400"/>
              <a:buNone/>
              <a:defRPr/>
            </a:lvl9pPr>
          </a:lstStyle>
          <a:p/>
        </p:txBody>
      </p:sp>
      <p:sp>
        <p:nvSpPr>
          <p:cNvPr id="115" name="Google Shape;115;p10"/>
          <p:cNvSpPr/>
          <p:nvPr/>
        </p:nvSpPr>
        <p:spPr>
          <a:xfrm>
            <a:off x="1179313" y="434948"/>
            <a:ext cx="739893" cy="542140"/>
          </a:xfrm>
          <a:custGeom>
            <a:rect b="b" l="l" r="r" t="t"/>
            <a:pathLst>
              <a:path extrusionOk="0" h="542140" w="739893">
                <a:moveTo>
                  <a:pt x="0" y="0"/>
                </a:moveTo>
                <a:lnTo>
                  <a:pt x="739893" y="0"/>
                </a:lnTo>
                <a:lnTo>
                  <a:pt x="739893" y="542140"/>
                </a:lnTo>
                <a:lnTo>
                  <a:pt x="0" y="542140"/>
                </a:lnTo>
                <a:lnTo>
                  <a:pt x="0" y="0"/>
                </a:lnTo>
                <a:close/>
              </a:path>
            </a:pathLst>
          </a:custGeom>
          <a:blipFill rotWithShape="1">
            <a:blip r:embed="rId2">
              <a:alphaModFix/>
            </a:blip>
            <a:stretch>
              <a:fillRect b="0" l="0" r="0" t="0"/>
            </a:stretch>
          </a:blipFill>
          <a:ln>
            <a:noFill/>
          </a:ln>
        </p:spPr>
      </p:sp>
      <p:sp>
        <p:nvSpPr>
          <p:cNvPr id="116" name="Google Shape;116;p10"/>
          <p:cNvSpPr txBox="1"/>
          <p:nvPr/>
        </p:nvSpPr>
        <p:spPr>
          <a:xfrm>
            <a:off x="13939729" y="553618"/>
            <a:ext cx="861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SERVICE</a:t>
            </a:r>
            <a:endParaRPr/>
          </a:p>
        </p:txBody>
      </p:sp>
      <p:sp>
        <p:nvSpPr>
          <p:cNvPr id="117" name="Google Shape;117;p10"/>
          <p:cNvSpPr txBox="1"/>
          <p:nvPr/>
        </p:nvSpPr>
        <p:spPr>
          <a:xfrm>
            <a:off x="16320901" y="553618"/>
            <a:ext cx="975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CONTACT</a:t>
            </a:r>
            <a:endParaRPr/>
          </a:p>
        </p:txBody>
      </p:sp>
      <p:sp>
        <p:nvSpPr>
          <p:cNvPr id="118" name="Google Shape;118;p10"/>
          <p:cNvSpPr txBox="1"/>
          <p:nvPr/>
        </p:nvSpPr>
        <p:spPr>
          <a:xfrm>
            <a:off x="11685804" y="553618"/>
            <a:ext cx="7203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ABOUT</a:t>
            </a:r>
            <a:endParaRPr/>
          </a:p>
        </p:txBody>
      </p:sp>
      <p:sp>
        <p:nvSpPr>
          <p:cNvPr id="119" name="Google Shape;119;p10"/>
          <p:cNvSpPr txBox="1"/>
          <p:nvPr/>
        </p:nvSpPr>
        <p:spPr>
          <a:xfrm>
            <a:off x="9486239" y="553618"/>
            <a:ext cx="6246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E16652"/>
                </a:solidFill>
                <a:latin typeface="Montserrat"/>
                <a:ea typeface="Montserrat"/>
                <a:cs typeface="Montserrat"/>
                <a:sym typeface="Montserrat"/>
              </a:rPr>
              <a:t>HOME</a:t>
            </a:r>
            <a:endParaRPr/>
          </a:p>
        </p:txBody>
      </p:sp>
      <p:sp>
        <p:nvSpPr>
          <p:cNvPr id="120" name="Google Shape;120;p10"/>
          <p:cNvSpPr txBox="1"/>
          <p:nvPr/>
        </p:nvSpPr>
        <p:spPr>
          <a:xfrm>
            <a:off x="2123060" y="553618"/>
            <a:ext cx="583500" cy="231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LOGO</a:t>
            </a:r>
            <a:endParaRPr/>
          </a:p>
        </p:txBody>
      </p:sp>
      <p:sp>
        <p:nvSpPr>
          <p:cNvPr id="121" name="Google Shape;121;p10"/>
          <p:cNvSpPr txBox="1"/>
          <p:nvPr>
            <p:ph type="title"/>
          </p:nvPr>
        </p:nvSpPr>
        <p:spPr>
          <a:xfrm>
            <a:off x="906225" y="1941525"/>
            <a:ext cx="11421900" cy="1143000"/>
          </a:xfrm>
          <a:prstGeom prst="rect">
            <a:avLst/>
          </a:prstGeom>
          <a:noFill/>
          <a:ln>
            <a:noFill/>
          </a:ln>
        </p:spPr>
        <p:txBody>
          <a:bodyPr anchorCtr="0" anchor="ctr" bIns="45700" lIns="91425" spcFirstLastPara="1" rIns="91425" wrap="square" tIns="45700">
            <a:normAutofit/>
          </a:bodyPr>
          <a:lstStyle>
            <a:lvl1pPr lvl="0" marR="0">
              <a:spcBef>
                <a:spcPts val="0"/>
              </a:spcBef>
              <a:spcAft>
                <a:spcPts val="0"/>
              </a:spcAft>
              <a:buClr>
                <a:schemeClr val="dk1"/>
              </a:buClr>
              <a:buSzPts val="7000"/>
              <a:buFont typeface="Archivo Black"/>
              <a:buNone/>
              <a:defRPr i="0" sz="7000" u="none" cap="none" strike="noStrike">
                <a:solidFill>
                  <a:schemeClr val="dk1"/>
                </a:solidFill>
                <a:latin typeface="Archivo Black"/>
                <a:ea typeface="Archivo Black"/>
                <a:cs typeface="Archivo Black"/>
                <a:sym typeface="Archiv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id="122" name="Google Shape;122;p10"/>
          <p:cNvPicPr preferRelativeResize="0"/>
          <p:nvPr/>
        </p:nvPicPr>
        <p:blipFill>
          <a:blip r:embed="rId3">
            <a:alphaModFix/>
          </a:blip>
          <a:stretch>
            <a:fillRect/>
          </a:stretch>
        </p:blipFill>
        <p:spPr>
          <a:xfrm>
            <a:off x="5538813" y="-278525"/>
            <a:ext cx="2527357" cy="1098850"/>
          </a:xfrm>
          <a:prstGeom prst="rect">
            <a:avLst/>
          </a:prstGeom>
          <a:noFill/>
          <a:ln>
            <a:noFill/>
          </a:ln>
        </p:spPr>
      </p:pic>
      <p:pic>
        <p:nvPicPr>
          <p:cNvPr id="123" name="Google Shape;123;p10"/>
          <p:cNvPicPr preferRelativeResize="0"/>
          <p:nvPr/>
        </p:nvPicPr>
        <p:blipFill>
          <a:blip r:embed="rId3">
            <a:alphaModFix/>
          </a:blip>
          <a:stretch>
            <a:fillRect/>
          </a:stretch>
        </p:blipFill>
        <p:spPr>
          <a:xfrm>
            <a:off x="15544925" y="9757900"/>
            <a:ext cx="2527357" cy="10988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06225" y="1941525"/>
            <a:ext cx="11421900" cy="1143000"/>
          </a:xfrm>
          <a:prstGeom prst="rect">
            <a:avLst/>
          </a:prstGeom>
          <a:noFill/>
          <a:ln>
            <a:noFill/>
          </a:ln>
        </p:spPr>
        <p:txBody>
          <a:bodyPr anchorCtr="0" anchor="ctr" bIns="45700" lIns="91425" spcFirstLastPara="1" rIns="91425" wrap="square" tIns="45700">
            <a:normAutofit/>
          </a:bodyPr>
          <a:lstStyle>
            <a:lvl1pPr lvl="0" marR="0" rtl="0">
              <a:spcBef>
                <a:spcPts val="0"/>
              </a:spcBef>
              <a:spcAft>
                <a:spcPts val="0"/>
              </a:spcAft>
              <a:buClr>
                <a:schemeClr val="dk1"/>
              </a:buClr>
              <a:buSzPts val="7000"/>
              <a:buFont typeface="Archivo Black"/>
              <a:buNone/>
              <a:defRPr i="0" sz="7000" u="none" cap="none" strike="noStrike">
                <a:solidFill>
                  <a:schemeClr val="dk1"/>
                </a:solidFill>
                <a:latin typeface="Archivo Black"/>
                <a:ea typeface="Archivo Black"/>
                <a:cs typeface="Archivo Black"/>
                <a:sym typeface="Archiv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856850" y="4547150"/>
            <a:ext cx="8229600" cy="4526100"/>
          </a:xfrm>
          <a:prstGeom prst="rect">
            <a:avLst/>
          </a:prstGeom>
          <a:noFill/>
          <a:ln>
            <a:noFill/>
          </a:ln>
        </p:spPr>
        <p:txBody>
          <a:bodyPr anchorCtr="0" anchor="t" bIns="45700" lIns="91425" spcFirstLastPara="1" rIns="91425" wrap="square" tIns="45700">
            <a:normAutofit/>
          </a:bodyPr>
          <a:lstStyle>
            <a:lvl1pPr indent="-381000" lvl="0" marL="457200" marR="0" rtl="0" algn="l">
              <a:spcBef>
                <a:spcPts val="640"/>
              </a:spcBef>
              <a:spcAft>
                <a:spcPts val="0"/>
              </a:spcAft>
              <a:buClr>
                <a:schemeClr val="dk1"/>
              </a:buClr>
              <a:buSzPts val="2400"/>
              <a:buFont typeface="Archivo Black"/>
              <a:buChar char="•"/>
              <a:defRPr i="0" sz="2400" u="none" cap="none" strike="noStrike">
                <a:solidFill>
                  <a:schemeClr val="dk1"/>
                </a:solidFill>
                <a:latin typeface="Archivo Black"/>
                <a:ea typeface="Archivo Black"/>
                <a:cs typeface="Archivo Black"/>
                <a:sym typeface="Archivo Black"/>
              </a:defRPr>
            </a:lvl1pPr>
            <a:lvl2pPr indent="-381000" lvl="1" marL="914400" marR="0" rtl="0" algn="l">
              <a:spcBef>
                <a:spcPts val="560"/>
              </a:spcBef>
              <a:spcAft>
                <a:spcPts val="0"/>
              </a:spcAft>
              <a:buClr>
                <a:schemeClr val="dk1"/>
              </a:buClr>
              <a:buSzPts val="2400"/>
              <a:buFont typeface="Archivo Black"/>
              <a:buChar char="–"/>
              <a:defRPr i="0" sz="2400" u="none" cap="none" strike="noStrike">
                <a:solidFill>
                  <a:schemeClr val="dk1"/>
                </a:solidFill>
                <a:latin typeface="Archivo Black"/>
                <a:ea typeface="Archivo Black"/>
                <a:cs typeface="Archivo Black"/>
                <a:sym typeface="Archivo Black"/>
              </a:defRPr>
            </a:lvl2pPr>
            <a:lvl3pPr indent="-381000" lvl="2" marL="1371600" marR="0" rtl="0" algn="l">
              <a:spcBef>
                <a:spcPts val="480"/>
              </a:spcBef>
              <a:spcAft>
                <a:spcPts val="0"/>
              </a:spcAft>
              <a:buClr>
                <a:schemeClr val="dk1"/>
              </a:buClr>
              <a:buSzPts val="2400"/>
              <a:buFont typeface="Archivo Black"/>
              <a:buChar char="•"/>
              <a:defRPr i="0" sz="2400" u="none" cap="none" strike="noStrike">
                <a:solidFill>
                  <a:schemeClr val="dk1"/>
                </a:solidFill>
                <a:latin typeface="Archivo Black"/>
                <a:ea typeface="Archivo Black"/>
                <a:cs typeface="Archivo Black"/>
                <a:sym typeface="Archivo Black"/>
              </a:defRPr>
            </a:lvl3pPr>
            <a:lvl4pPr indent="-381000" lvl="3" marL="1828800" marR="0" rtl="0" algn="l">
              <a:spcBef>
                <a:spcPts val="400"/>
              </a:spcBef>
              <a:spcAft>
                <a:spcPts val="0"/>
              </a:spcAft>
              <a:buClr>
                <a:schemeClr val="dk1"/>
              </a:buClr>
              <a:buSzPts val="2400"/>
              <a:buFont typeface="Archivo Black"/>
              <a:buChar char="–"/>
              <a:defRPr i="0" sz="2400" u="none" cap="none" strike="noStrike">
                <a:solidFill>
                  <a:schemeClr val="dk1"/>
                </a:solidFill>
                <a:latin typeface="Archivo Black"/>
                <a:ea typeface="Archivo Black"/>
                <a:cs typeface="Archivo Black"/>
                <a:sym typeface="Archivo Black"/>
              </a:defRPr>
            </a:lvl4pPr>
            <a:lvl5pPr indent="-381000" lvl="4" marL="2286000" marR="0" rtl="0" algn="l">
              <a:spcBef>
                <a:spcPts val="400"/>
              </a:spcBef>
              <a:spcAft>
                <a:spcPts val="0"/>
              </a:spcAft>
              <a:buClr>
                <a:schemeClr val="dk1"/>
              </a:buClr>
              <a:buSzPts val="2400"/>
              <a:buFont typeface="Archivo Black"/>
              <a:buChar char="»"/>
              <a:defRPr i="0" sz="2400" u="none" cap="none" strike="noStrike">
                <a:solidFill>
                  <a:schemeClr val="dk1"/>
                </a:solidFill>
                <a:latin typeface="Archivo Black"/>
                <a:ea typeface="Archivo Black"/>
                <a:cs typeface="Archivo Black"/>
                <a:sym typeface="Archivo Black"/>
              </a:defRPr>
            </a:lvl5pPr>
            <a:lvl6pPr indent="-381000" lvl="5" marL="2743200" marR="0" rtl="0" algn="l">
              <a:spcBef>
                <a:spcPts val="400"/>
              </a:spcBef>
              <a:spcAft>
                <a:spcPts val="0"/>
              </a:spcAft>
              <a:buClr>
                <a:schemeClr val="dk1"/>
              </a:buClr>
              <a:buSzPts val="2400"/>
              <a:buFont typeface="Archivo Black"/>
              <a:buChar char="•"/>
              <a:defRPr i="0" sz="2400" u="none" cap="none" strike="noStrike">
                <a:solidFill>
                  <a:schemeClr val="dk1"/>
                </a:solidFill>
                <a:latin typeface="Archivo Black"/>
                <a:ea typeface="Archivo Black"/>
                <a:cs typeface="Archivo Black"/>
                <a:sym typeface="Archivo Black"/>
              </a:defRPr>
            </a:lvl6pPr>
            <a:lvl7pPr indent="-381000" lvl="6" marL="3200400" marR="0" rtl="0" algn="l">
              <a:spcBef>
                <a:spcPts val="400"/>
              </a:spcBef>
              <a:spcAft>
                <a:spcPts val="0"/>
              </a:spcAft>
              <a:buClr>
                <a:schemeClr val="dk1"/>
              </a:buClr>
              <a:buSzPts val="2400"/>
              <a:buFont typeface="Archivo Black"/>
              <a:buChar char="•"/>
              <a:defRPr i="0" sz="2400" u="none" cap="none" strike="noStrike">
                <a:solidFill>
                  <a:schemeClr val="dk1"/>
                </a:solidFill>
                <a:latin typeface="Archivo Black"/>
                <a:ea typeface="Archivo Black"/>
                <a:cs typeface="Archivo Black"/>
                <a:sym typeface="Archivo Black"/>
              </a:defRPr>
            </a:lvl7pPr>
            <a:lvl8pPr indent="-381000" lvl="7" marL="3657600" marR="0" rtl="0" algn="l">
              <a:spcBef>
                <a:spcPts val="400"/>
              </a:spcBef>
              <a:spcAft>
                <a:spcPts val="0"/>
              </a:spcAft>
              <a:buClr>
                <a:schemeClr val="dk1"/>
              </a:buClr>
              <a:buSzPts val="2400"/>
              <a:buFont typeface="Archivo Black"/>
              <a:buChar char="•"/>
              <a:defRPr i="0" sz="2400" u="none" cap="none" strike="noStrike">
                <a:solidFill>
                  <a:schemeClr val="dk1"/>
                </a:solidFill>
                <a:latin typeface="Archivo Black"/>
                <a:ea typeface="Archivo Black"/>
                <a:cs typeface="Archivo Black"/>
                <a:sym typeface="Archivo Black"/>
              </a:defRPr>
            </a:lvl8pPr>
            <a:lvl9pPr indent="-381000" lvl="8" marL="4114800" marR="0" rtl="0" algn="l">
              <a:spcBef>
                <a:spcPts val="400"/>
              </a:spcBef>
              <a:spcAft>
                <a:spcPts val="0"/>
              </a:spcAft>
              <a:buClr>
                <a:schemeClr val="dk1"/>
              </a:buClr>
              <a:buSzPts val="2400"/>
              <a:buFont typeface="Archivo Black"/>
              <a:buChar char="•"/>
              <a:defRPr i="0" sz="2400" u="none" cap="none" strike="noStrike">
                <a:solidFill>
                  <a:schemeClr val="dk1"/>
                </a:solidFill>
                <a:latin typeface="Archivo Black"/>
                <a:ea typeface="Archivo Black"/>
                <a:cs typeface="Archivo Black"/>
                <a:sym typeface="Archivo Blac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4.png"/><Relationship Id="rId5"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DE59"/>
            </a:gs>
            <a:gs pos="100000">
              <a:srgbClr val="FF914D"/>
            </a:gs>
          </a:gsLst>
          <a:lin ang="0" scaled="0"/>
        </a:gradFill>
      </p:bgPr>
    </p:bg>
    <p:spTree>
      <p:nvGrpSpPr>
        <p:cNvPr id="127" name="Shape 127"/>
        <p:cNvGrpSpPr/>
        <p:nvPr/>
      </p:nvGrpSpPr>
      <p:grpSpPr>
        <a:xfrm>
          <a:off x="0" y="0"/>
          <a:ext cx="0" cy="0"/>
          <a:chOff x="0" y="0"/>
          <a:chExt cx="0" cy="0"/>
        </a:xfrm>
      </p:grpSpPr>
      <p:pic>
        <p:nvPicPr>
          <p:cNvPr id="128" name="Google Shape;128;p11"/>
          <p:cNvPicPr preferRelativeResize="0"/>
          <p:nvPr/>
        </p:nvPicPr>
        <p:blipFill>
          <a:blip r:embed="rId3">
            <a:alphaModFix/>
          </a:blip>
          <a:stretch>
            <a:fillRect/>
          </a:stretch>
        </p:blipFill>
        <p:spPr>
          <a:xfrm>
            <a:off x="4468175" y="7202545"/>
            <a:ext cx="3110350" cy="3146905"/>
          </a:xfrm>
          <a:prstGeom prst="rect">
            <a:avLst/>
          </a:prstGeom>
          <a:noFill/>
          <a:ln>
            <a:noFill/>
          </a:ln>
        </p:spPr>
      </p:pic>
      <p:pic>
        <p:nvPicPr>
          <p:cNvPr id="129" name="Google Shape;129;p11"/>
          <p:cNvPicPr preferRelativeResize="0"/>
          <p:nvPr/>
        </p:nvPicPr>
        <p:blipFill>
          <a:blip r:embed="rId4">
            <a:alphaModFix/>
          </a:blip>
          <a:stretch>
            <a:fillRect/>
          </a:stretch>
        </p:blipFill>
        <p:spPr>
          <a:xfrm>
            <a:off x="8655725" y="1771700"/>
            <a:ext cx="8640600" cy="7439325"/>
          </a:xfrm>
          <a:prstGeom prst="rect">
            <a:avLst/>
          </a:prstGeom>
          <a:noFill/>
          <a:ln>
            <a:noFill/>
          </a:ln>
        </p:spPr>
      </p:pic>
      <p:sp>
        <p:nvSpPr>
          <p:cNvPr id="130" name="Google Shape;130;p11"/>
          <p:cNvSpPr txBox="1"/>
          <p:nvPr/>
        </p:nvSpPr>
        <p:spPr>
          <a:xfrm>
            <a:off x="500807" y="3589511"/>
            <a:ext cx="7330800" cy="3108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5048">
                <a:latin typeface="Archivo Black"/>
                <a:ea typeface="Archivo Black"/>
                <a:cs typeface="Archivo Black"/>
                <a:sym typeface="Archivo Black"/>
              </a:rPr>
              <a:t>COMPORTAMIENTO DE USUARIOS Y RENDIMIENTO DE LOS SERVICIOS</a:t>
            </a:r>
            <a:endParaRPr/>
          </a:p>
        </p:txBody>
      </p:sp>
      <p:sp>
        <p:nvSpPr>
          <p:cNvPr id="131" name="Google Shape;131;p11"/>
          <p:cNvSpPr txBox="1"/>
          <p:nvPr/>
        </p:nvSpPr>
        <p:spPr>
          <a:xfrm>
            <a:off x="2123060" y="553618"/>
            <a:ext cx="583500" cy="2310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1500" u="none" cap="none" strike="noStrike">
                <a:solidFill>
                  <a:srgbClr val="000000"/>
                </a:solidFill>
                <a:latin typeface="Montserrat"/>
                <a:ea typeface="Montserrat"/>
                <a:cs typeface="Montserrat"/>
                <a:sym typeface="Montserrat"/>
              </a:rPr>
              <a:t>O</a:t>
            </a:r>
            <a:endParaRPr/>
          </a:p>
        </p:txBody>
      </p:sp>
      <p:pic>
        <p:nvPicPr>
          <p:cNvPr id="132" name="Google Shape;132;p11"/>
          <p:cNvPicPr preferRelativeResize="0"/>
          <p:nvPr/>
        </p:nvPicPr>
        <p:blipFill>
          <a:blip r:embed="rId5">
            <a:alphaModFix/>
          </a:blip>
          <a:stretch>
            <a:fillRect/>
          </a:stretch>
        </p:blipFill>
        <p:spPr>
          <a:xfrm>
            <a:off x="1420400" y="171050"/>
            <a:ext cx="1286150" cy="1393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6" name="Shape 136"/>
        <p:cNvGrpSpPr/>
        <p:nvPr/>
      </p:nvGrpSpPr>
      <p:grpSpPr>
        <a:xfrm>
          <a:off x="0" y="0"/>
          <a:ext cx="0" cy="0"/>
          <a:chOff x="0" y="0"/>
          <a:chExt cx="0" cy="0"/>
        </a:xfrm>
      </p:grpSpPr>
      <p:grpSp>
        <p:nvGrpSpPr>
          <p:cNvPr id="137" name="Google Shape;137;p12"/>
          <p:cNvGrpSpPr/>
          <p:nvPr/>
        </p:nvGrpSpPr>
        <p:grpSpPr>
          <a:xfrm rot="10800000">
            <a:off x="-86967" y="-77172"/>
            <a:ext cx="18461815" cy="10585936"/>
            <a:chOff x="0" y="-38100"/>
            <a:chExt cx="4862339" cy="2788047"/>
          </a:xfrm>
        </p:grpSpPr>
        <p:sp>
          <p:nvSpPr>
            <p:cNvPr id="138" name="Google Shape;138;p12"/>
            <p:cNvSpPr/>
            <p:nvPr/>
          </p:nvSpPr>
          <p:spPr>
            <a:xfrm>
              <a:off x="0" y="0"/>
              <a:ext cx="4862339" cy="2749947"/>
            </a:xfrm>
            <a:custGeom>
              <a:rect b="b" l="l" r="r" t="t"/>
              <a:pathLst>
                <a:path extrusionOk="0" h="2749947" w="4862339">
                  <a:moveTo>
                    <a:pt x="0" y="0"/>
                  </a:moveTo>
                  <a:lnTo>
                    <a:pt x="4862339" y="0"/>
                  </a:lnTo>
                  <a:lnTo>
                    <a:pt x="4862339" y="2749947"/>
                  </a:lnTo>
                  <a:lnTo>
                    <a:pt x="0" y="2749947"/>
                  </a:lnTo>
                  <a:close/>
                </a:path>
              </a:pathLst>
            </a:custGeom>
            <a:gradFill>
              <a:gsLst>
                <a:gs pos="0">
                  <a:srgbClr val="FFDE59"/>
                </a:gs>
                <a:gs pos="100000">
                  <a:srgbClr val="FF914D"/>
                </a:gs>
              </a:gsLst>
              <a:lin ang="0" scaled="0"/>
            </a:gradFill>
            <a:ln>
              <a:noFill/>
            </a:ln>
          </p:spPr>
        </p:sp>
        <p:sp>
          <p:nvSpPr>
            <p:cNvPr id="139" name="Google Shape;139;p12"/>
            <p:cNvSpPr txBox="1"/>
            <p:nvPr/>
          </p:nvSpPr>
          <p:spPr>
            <a:xfrm>
              <a:off x="0" y="-38100"/>
              <a:ext cx="4862339" cy="2788047"/>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40" name="Google Shape;140;p12"/>
          <p:cNvPicPr preferRelativeResize="0"/>
          <p:nvPr/>
        </p:nvPicPr>
        <p:blipFill>
          <a:blip r:embed="rId3">
            <a:alphaModFix/>
          </a:blip>
          <a:stretch>
            <a:fillRect/>
          </a:stretch>
        </p:blipFill>
        <p:spPr>
          <a:xfrm>
            <a:off x="14534387" y="882725"/>
            <a:ext cx="3480100" cy="3041425"/>
          </a:xfrm>
          <a:prstGeom prst="rect">
            <a:avLst/>
          </a:prstGeom>
          <a:noFill/>
          <a:ln>
            <a:noFill/>
          </a:ln>
        </p:spPr>
      </p:pic>
      <p:grpSp>
        <p:nvGrpSpPr>
          <p:cNvPr id="141" name="Google Shape;141;p12"/>
          <p:cNvGrpSpPr/>
          <p:nvPr/>
        </p:nvGrpSpPr>
        <p:grpSpPr>
          <a:xfrm>
            <a:off x="1028700" y="3282030"/>
            <a:ext cx="3869750" cy="3700829"/>
            <a:chOff x="0" y="-38100"/>
            <a:chExt cx="1019193" cy="974704"/>
          </a:xfrm>
        </p:grpSpPr>
        <p:sp>
          <p:nvSpPr>
            <p:cNvPr id="142" name="Google Shape;142;p12"/>
            <p:cNvSpPr/>
            <p:nvPr/>
          </p:nvSpPr>
          <p:spPr>
            <a:xfrm>
              <a:off x="0" y="0"/>
              <a:ext cx="1019193" cy="936604"/>
            </a:xfrm>
            <a:custGeom>
              <a:rect b="b" l="l" r="r" t="t"/>
              <a:pathLst>
                <a:path extrusionOk="0" h="936604" w="1019193">
                  <a:moveTo>
                    <a:pt x="102032" y="0"/>
                  </a:moveTo>
                  <a:lnTo>
                    <a:pt x="917161" y="0"/>
                  </a:lnTo>
                  <a:cubicBezTo>
                    <a:pt x="944222" y="0"/>
                    <a:pt x="970174" y="10750"/>
                    <a:pt x="989309" y="29884"/>
                  </a:cubicBezTo>
                  <a:cubicBezTo>
                    <a:pt x="1008444" y="49019"/>
                    <a:pt x="1019193" y="74971"/>
                    <a:pt x="1019193" y="102032"/>
                  </a:cubicBezTo>
                  <a:lnTo>
                    <a:pt x="1019193" y="834572"/>
                  </a:lnTo>
                  <a:cubicBezTo>
                    <a:pt x="1019193" y="890923"/>
                    <a:pt x="973512" y="936604"/>
                    <a:pt x="917161" y="936604"/>
                  </a:cubicBezTo>
                  <a:lnTo>
                    <a:pt x="102032" y="936604"/>
                  </a:lnTo>
                  <a:cubicBezTo>
                    <a:pt x="74971" y="936604"/>
                    <a:pt x="49019" y="925854"/>
                    <a:pt x="29884" y="906720"/>
                  </a:cubicBezTo>
                  <a:cubicBezTo>
                    <a:pt x="10750" y="887585"/>
                    <a:pt x="0" y="861633"/>
                    <a:pt x="0" y="834572"/>
                  </a:cubicBezTo>
                  <a:lnTo>
                    <a:pt x="0" y="102032"/>
                  </a:lnTo>
                  <a:cubicBezTo>
                    <a:pt x="0" y="45681"/>
                    <a:pt x="45681" y="0"/>
                    <a:pt x="102032" y="0"/>
                  </a:cubicBezTo>
                  <a:close/>
                </a:path>
              </a:pathLst>
            </a:custGeom>
            <a:solidFill>
              <a:srgbClr val="366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2"/>
            <p:cNvSpPr txBox="1"/>
            <p:nvPr/>
          </p:nvSpPr>
          <p:spPr>
            <a:xfrm>
              <a:off x="0" y="-38100"/>
              <a:ext cx="1019193" cy="974704"/>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44" name="Google Shape;144;p12"/>
          <p:cNvGrpSpPr/>
          <p:nvPr/>
        </p:nvGrpSpPr>
        <p:grpSpPr>
          <a:xfrm>
            <a:off x="9377434" y="3429004"/>
            <a:ext cx="3869774" cy="3700854"/>
            <a:chOff x="0" y="-38100"/>
            <a:chExt cx="1019193" cy="974704"/>
          </a:xfrm>
        </p:grpSpPr>
        <p:sp>
          <p:nvSpPr>
            <p:cNvPr id="145" name="Google Shape;145;p12"/>
            <p:cNvSpPr/>
            <p:nvPr/>
          </p:nvSpPr>
          <p:spPr>
            <a:xfrm>
              <a:off x="0" y="0"/>
              <a:ext cx="1019193" cy="936604"/>
            </a:xfrm>
            <a:custGeom>
              <a:rect b="b" l="l" r="r" t="t"/>
              <a:pathLst>
                <a:path extrusionOk="0" h="936604" w="1019193">
                  <a:moveTo>
                    <a:pt x="102032" y="0"/>
                  </a:moveTo>
                  <a:lnTo>
                    <a:pt x="917161" y="0"/>
                  </a:lnTo>
                  <a:cubicBezTo>
                    <a:pt x="944222" y="0"/>
                    <a:pt x="970174" y="10750"/>
                    <a:pt x="989309" y="29884"/>
                  </a:cubicBezTo>
                  <a:cubicBezTo>
                    <a:pt x="1008444" y="49019"/>
                    <a:pt x="1019193" y="74971"/>
                    <a:pt x="1019193" y="102032"/>
                  </a:cubicBezTo>
                  <a:lnTo>
                    <a:pt x="1019193" y="834572"/>
                  </a:lnTo>
                  <a:cubicBezTo>
                    <a:pt x="1019193" y="890923"/>
                    <a:pt x="973512" y="936604"/>
                    <a:pt x="917161" y="936604"/>
                  </a:cubicBezTo>
                  <a:lnTo>
                    <a:pt x="102032" y="936604"/>
                  </a:lnTo>
                  <a:cubicBezTo>
                    <a:pt x="74971" y="936604"/>
                    <a:pt x="49019" y="925854"/>
                    <a:pt x="29884" y="906720"/>
                  </a:cubicBezTo>
                  <a:cubicBezTo>
                    <a:pt x="10750" y="887585"/>
                    <a:pt x="0" y="861633"/>
                    <a:pt x="0" y="834572"/>
                  </a:cubicBezTo>
                  <a:lnTo>
                    <a:pt x="0" y="102032"/>
                  </a:lnTo>
                  <a:cubicBezTo>
                    <a:pt x="0" y="45681"/>
                    <a:pt x="45681" y="0"/>
                    <a:pt x="102032" y="0"/>
                  </a:cubicBezTo>
                  <a:close/>
                </a:path>
              </a:pathLst>
            </a:custGeom>
            <a:solidFill>
              <a:srgbClr val="837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2"/>
            <p:cNvSpPr txBox="1"/>
            <p:nvPr/>
          </p:nvSpPr>
          <p:spPr>
            <a:xfrm>
              <a:off x="0" y="-38100"/>
              <a:ext cx="1019193" cy="974704"/>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7" name="Google Shape;147;p12"/>
          <p:cNvSpPr txBox="1"/>
          <p:nvPr/>
        </p:nvSpPr>
        <p:spPr>
          <a:xfrm>
            <a:off x="5499473" y="7844532"/>
            <a:ext cx="4056600" cy="10836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latin typeface="Archivo Black"/>
                <a:ea typeface="Archivo Black"/>
                <a:cs typeface="Archivo Black"/>
                <a:sym typeface="Archivo Black"/>
              </a:rPr>
              <a:t>TASA INCIDENTES</a:t>
            </a:r>
            <a:endParaRPr/>
          </a:p>
        </p:txBody>
      </p:sp>
      <p:sp>
        <p:nvSpPr>
          <p:cNvPr id="148" name="Google Shape;148;p12"/>
          <p:cNvSpPr txBox="1"/>
          <p:nvPr/>
        </p:nvSpPr>
        <p:spPr>
          <a:xfrm>
            <a:off x="1015297" y="7841904"/>
            <a:ext cx="3813000" cy="10836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latin typeface="Archivo Black"/>
                <a:ea typeface="Archivo Black"/>
                <a:cs typeface="Archivo Black"/>
                <a:sym typeface="Archivo Black"/>
              </a:rPr>
              <a:t>FRECUENCIA DE USO</a:t>
            </a:r>
            <a:endParaRPr/>
          </a:p>
        </p:txBody>
      </p:sp>
      <p:sp>
        <p:nvSpPr>
          <p:cNvPr id="149" name="Google Shape;149;p12"/>
          <p:cNvSpPr txBox="1"/>
          <p:nvPr/>
        </p:nvSpPr>
        <p:spPr>
          <a:xfrm>
            <a:off x="9597981" y="7843254"/>
            <a:ext cx="3794400" cy="4926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latin typeface="Archivo Black"/>
                <a:ea typeface="Archivo Black"/>
                <a:cs typeface="Archivo Black"/>
                <a:sym typeface="Archivo Black"/>
              </a:rPr>
              <a:t>INGRESOS</a:t>
            </a:r>
            <a:endParaRPr/>
          </a:p>
        </p:txBody>
      </p:sp>
      <p:sp>
        <p:nvSpPr>
          <p:cNvPr id="150" name="Google Shape;150;p12"/>
          <p:cNvSpPr txBox="1"/>
          <p:nvPr/>
        </p:nvSpPr>
        <p:spPr>
          <a:xfrm>
            <a:off x="1053579" y="1791566"/>
            <a:ext cx="12075900" cy="1077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999">
                <a:latin typeface="Archivo Black"/>
                <a:ea typeface="Archivo Black"/>
                <a:cs typeface="Archivo Black"/>
                <a:sym typeface="Archivo Black"/>
              </a:rPr>
              <a:t>TABLA DE CONTENIDOS</a:t>
            </a:r>
            <a:endParaRPr/>
          </a:p>
        </p:txBody>
      </p:sp>
      <p:sp>
        <p:nvSpPr>
          <p:cNvPr id="151" name="Google Shape;151;p12"/>
          <p:cNvSpPr txBox="1"/>
          <p:nvPr/>
        </p:nvSpPr>
        <p:spPr>
          <a:xfrm>
            <a:off x="1693123" y="4248686"/>
            <a:ext cx="2457600" cy="2018700"/>
          </a:xfrm>
          <a:prstGeom prst="rect">
            <a:avLst/>
          </a:prstGeom>
          <a:noFill/>
          <a:ln>
            <a:noFill/>
          </a:ln>
        </p:spPr>
        <p:txBody>
          <a:bodyPr anchorCtr="0" anchor="t" bIns="0" lIns="0" spcFirstLastPara="1" rIns="0" wrap="square" tIns="0">
            <a:spAutoFit/>
          </a:bodyPr>
          <a:lstStyle/>
          <a:p>
            <a:pPr indent="0" lvl="0" marL="0" marR="0" rtl="0" algn="l">
              <a:lnSpc>
                <a:spcPct val="100007"/>
              </a:lnSpc>
              <a:spcBef>
                <a:spcPts val="0"/>
              </a:spcBef>
              <a:spcAft>
                <a:spcPts val="0"/>
              </a:spcAft>
              <a:buNone/>
            </a:pPr>
            <a:r>
              <a:rPr b="0" i="0" lang="en-US" sz="13114" u="none" cap="none" strike="noStrike">
                <a:solidFill>
                  <a:srgbClr val="000000"/>
                </a:solidFill>
                <a:latin typeface="Archivo Black"/>
                <a:ea typeface="Archivo Black"/>
                <a:cs typeface="Archivo Black"/>
                <a:sym typeface="Archivo Black"/>
              </a:rPr>
              <a:t>01</a:t>
            </a:r>
            <a:endParaRPr/>
          </a:p>
        </p:txBody>
      </p:sp>
      <p:sp>
        <p:nvSpPr>
          <p:cNvPr id="152" name="Google Shape;152;p12"/>
          <p:cNvSpPr txBox="1"/>
          <p:nvPr/>
        </p:nvSpPr>
        <p:spPr>
          <a:xfrm>
            <a:off x="9991121" y="4395661"/>
            <a:ext cx="2457600" cy="2018700"/>
          </a:xfrm>
          <a:prstGeom prst="rect">
            <a:avLst/>
          </a:prstGeom>
          <a:noFill/>
          <a:ln>
            <a:noFill/>
          </a:ln>
        </p:spPr>
        <p:txBody>
          <a:bodyPr anchorCtr="0" anchor="t" bIns="0" lIns="0" spcFirstLastPara="1" rIns="0" wrap="square" tIns="0">
            <a:spAutoFit/>
          </a:bodyPr>
          <a:lstStyle/>
          <a:p>
            <a:pPr indent="0" lvl="0" marL="0" marR="0" rtl="0" algn="l">
              <a:lnSpc>
                <a:spcPct val="100007"/>
              </a:lnSpc>
              <a:spcBef>
                <a:spcPts val="0"/>
              </a:spcBef>
              <a:spcAft>
                <a:spcPts val="0"/>
              </a:spcAft>
              <a:buNone/>
            </a:pPr>
            <a:r>
              <a:rPr b="0" i="0" lang="en-US" sz="13114" u="none" cap="none" strike="noStrike">
                <a:solidFill>
                  <a:srgbClr val="000000"/>
                </a:solidFill>
                <a:latin typeface="Archivo Black"/>
                <a:ea typeface="Archivo Black"/>
                <a:cs typeface="Archivo Black"/>
                <a:sym typeface="Archivo Black"/>
              </a:rPr>
              <a:t>03</a:t>
            </a:r>
            <a:endParaRPr/>
          </a:p>
        </p:txBody>
      </p:sp>
      <p:pic>
        <p:nvPicPr>
          <p:cNvPr id="153" name="Google Shape;153;p12"/>
          <p:cNvPicPr preferRelativeResize="0"/>
          <p:nvPr/>
        </p:nvPicPr>
        <p:blipFill>
          <a:blip r:embed="rId4">
            <a:alphaModFix/>
          </a:blip>
          <a:stretch>
            <a:fillRect/>
          </a:stretch>
        </p:blipFill>
        <p:spPr>
          <a:xfrm>
            <a:off x="5538813" y="-364250"/>
            <a:ext cx="2527357" cy="1098850"/>
          </a:xfrm>
          <a:prstGeom prst="rect">
            <a:avLst/>
          </a:prstGeom>
          <a:noFill/>
          <a:ln>
            <a:noFill/>
          </a:ln>
        </p:spPr>
      </p:pic>
      <p:pic>
        <p:nvPicPr>
          <p:cNvPr id="154" name="Google Shape;154;p12"/>
          <p:cNvPicPr preferRelativeResize="0"/>
          <p:nvPr/>
        </p:nvPicPr>
        <p:blipFill>
          <a:blip r:embed="rId5">
            <a:alphaModFix/>
          </a:blip>
          <a:stretch>
            <a:fillRect/>
          </a:stretch>
        </p:blipFill>
        <p:spPr>
          <a:xfrm>
            <a:off x="17336275" y="3681050"/>
            <a:ext cx="1190800" cy="2723725"/>
          </a:xfrm>
          <a:prstGeom prst="rect">
            <a:avLst/>
          </a:prstGeom>
          <a:noFill/>
          <a:ln>
            <a:noFill/>
          </a:ln>
        </p:spPr>
      </p:pic>
      <p:grpSp>
        <p:nvGrpSpPr>
          <p:cNvPr id="155" name="Google Shape;155;p12"/>
          <p:cNvGrpSpPr/>
          <p:nvPr/>
        </p:nvGrpSpPr>
        <p:grpSpPr>
          <a:xfrm>
            <a:off x="13749446" y="3407604"/>
            <a:ext cx="3869774" cy="3700854"/>
            <a:chOff x="0" y="-38100"/>
            <a:chExt cx="1019193" cy="974704"/>
          </a:xfrm>
        </p:grpSpPr>
        <p:sp>
          <p:nvSpPr>
            <p:cNvPr id="156" name="Google Shape;156;p12"/>
            <p:cNvSpPr/>
            <p:nvPr/>
          </p:nvSpPr>
          <p:spPr>
            <a:xfrm>
              <a:off x="0" y="0"/>
              <a:ext cx="1019193" cy="936604"/>
            </a:xfrm>
            <a:custGeom>
              <a:rect b="b" l="l" r="r" t="t"/>
              <a:pathLst>
                <a:path extrusionOk="0" h="936604" w="1019193">
                  <a:moveTo>
                    <a:pt x="102032" y="0"/>
                  </a:moveTo>
                  <a:lnTo>
                    <a:pt x="917161" y="0"/>
                  </a:lnTo>
                  <a:cubicBezTo>
                    <a:pt x="944222" y="0"/>
                    <a:pt x="970174" y="10750"/>
                    <a:pt x="989309" y="29884"/>
                  </a:cubicBezTo>
                  <a:cubicBezTo>
                    <a:pt x="1008444" y="49019"/>
                    <a:pt x="1019193" y="74971"/>
                    <a:pt x="1019193" y="102032"/>
                  </a:cubicBezTo>
                  <a:lnTo>
                    <a:pt x="1019193" y="834572"/>
                  </a:lnTo>
                  <a:cubicBezTo>
                    <a:pt x="1019193" y="890923"/>
                    <a:pt x="973512" y="936604"/>
                    <a:pt x="917161" y="936604"/>
                  </a:cubicBezTo>
                  <a:lnTo>
                    <a:pt x="102032" y="936604"/>
                  </a:lnTo>
                  <a:cubicBezTo>
                    <a:pt x="74971" y="936604"/>
                    <a:pt x="49019" y="925854"/>
                    <a:pt x="29884" y="906720"/>
                  </a:cubicBezTo>
                  <a:cubicBezTo>
                    <a:pt x="10750" y="887585"/>
                    <a:pt x="0" y="861633"/>
                    <a:pt x="0" y="834572"/>
                  </a:cubicBezTo>
                  <a:lnTo>
                    <a:pt x="0" y="102032"/>
                  </a:lnTo>
                  <a:cubicBezTo>
                    <a:pt x="0" y="45681"/>
                    <a:pt x="45681" y="0"/>
                    <a:pt x="102032" y="0"/>
                  </a:cubicBezTo>
                  <a:close/>
                </a:path>
              </a:pathLst>
            </a:custGeom>
            <a:solidFill>
              <a:srgbClr val="E166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2"/>
            <p:cNvSpPr txBox="1"/>
            <p:nvPr/>
          </p:nvSpPr>
          <p:spPr>
            <a:xfrm>
              <a:off x="0" y="-38100"/>
              <a:ext cx="1019100" cy="974700"/>
            </a:xfrm>
            <a:prstGeom prst="rect">
              <a:avLst/>
            </a:prstGeom>
            <a:solidFill>
              <a:srgbClr val="E16652"/>
            </a:solid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8" name="Google Shape;158;p12"/>
          <p:cNvSpPr txBox="1"/>
          <p:nvPr/>
        </p:nvSpPr>
        <p:spPr>
          <a:xfrm>
            <a:off x="13434298" y="7843257"/>
            <a:ext cx="4056600" cy="10836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3200">
                <a:latin typeface="Archivo Black"/>
                <a:ea typeface="Archivo Black"/>
                <a:cs typeface="Archivo Black"/>
                <a:sym typeface="Archivo Black"/>
              </a:rPr>
              <a:t>PROPUESTA DE ANALISIS</a:t>
            </a:r>
            <a:endParaRPr/>
          </a:p>
        </p:txBody>
      </p:sp>
      <p:sp>
        <p:nvSpPr>
          <p:cNvPr id="159" name="Google Shape;159;p12"/>
          <p:cNvSpPr txBox="1"/>
          <p:nvPr/>
        </p:nvSpPr>
        <p:spPr>
          <a:xfrm>
            <a:off x="14455579" y="4436930"/>
            <a:ext cx="2457600" cy="2018700"/>
          </a:xfrm>
          <a:prstGeom prst="rect">
            <a:avLst/>
          </a:prstGeom>
          <a:noFill/>
          <a:ln>
            <a:noFill/>
          </a:ln>
        </p:spPr>
        <p:txBody>
          <a:bodyPr anchorCtr="0" anchor="t" bIns="0" lIns="0" spcFirstLastPara="1" rIns="0" wrap="square" tIns="0">
            <a:spAutoFit/>
          </a:bodyPr>
          <a:lstStyle/>
          <a:p>
            <a:pPr indent="0" lvl="0" marL="0" marR="0" rtl="0" algn="l">
              <a:lnSpc>
                <a:spcPct val="100007"/>
              </a:lnSpc>
              <a:spcBef>
                <a:spcPts val="0"/>
              </a:spcBef>
              <a:spcAft>
                <a:spcPts val="0"/>
              </a:spcAft>
              <a:buNone/>
            </a:pPr>
            <a:r>
              <a:rPr b="0" i="0" lang="en-US" sz="13114" u="none" cap="none" strike="noStrike">
                <a:solidFill>
                  <a:srgbClr val="000000"/>
                </a:solidFill>
                <a:latin typeface="Archivo Black"/>
                <a:ea typeface="Archivo Black"/>
                <a:cs typeface="Archivo Black"/>
                <a:sym typeface="Archivo Black"/>
              </a:rPr>
              <a:t>0</a:t>
            </a:r>
            <a:r>
              <a:rPr lang="en-US" sz="13114">
                <a:latin typeface="Archivo Black"/>
                <a:ea typeface="Archivo Black"/>
                <a:cs typeface="Archivo Black"/>
                <a:sym typeface="Archivo Black"/>
              </a:rPr>
              <a:t>4</a:t>
            </a:r>
            <a:endParaRPr/>
          </a:p>
        </p:txBody>
      </p:sp>
      <p:grpSp>
        <p:nvGrpSpPr>
          <p:cNvPr id="160" name="Google Shape;160;p12"/>
          <p:cNvGrpSpPr/>
          <p:nvPr/>
        </p:nvGrpSpPr>
        <p:grpSpPr>
          <a:xfrm>
            <a:off x="5227171" y="3282029"/>
            <a:ext cx="3869774" cy="3700854"/>
            <a:chOff x="0" y="-38100"/>
            <a:chExt cx="1019193" cy="974704"/>
          </a:xfrm>
        </p:grpSpPr>
        <p:sp>
          <p:nvSpPr>
            <p:cNvPr id="161" name="Google Shape;161;p12"/>
            <p:cNvSpPr/>
            <p:nvPr/>
          </p:nvSpPr>
          <p:spPr>
            <a:xfrm>
              <a:off x="0" y="0"/>
              <a:ext cx="1019193" cy="936604"/>
            </a:xfrm>
            <a:custGeom>
              <a:rect b="b" l="l" r="r" t="t"/>
              <a:pathLst>
                <a:path extrusionOk="0" h="936604" w="1019193">
                  <a:moveTo>
                    <a:pt x="102032" y="0"/>
                  </a:moveTo>
                  <a:lnTo>
                    <a:pt x="917161" y="0"/>
                  </a:lnTo>
                  <a:cubicBezTo>
                    <a:pt x="944222" y="0"/>
                    <a:pt x="970174" y="10750"/>
                    <a:pt x="989309" y="29884"/>
                  </a:cubicBezTo>
                  <a:cubicBezTo>
                    <a:pt x="1008444" y="49019"/>
                    <a:pt x="1019193" y="74971"/>
                    <a:pt x="1019193" y="102032"/>
                  </a:cubicBezTo>
                  <a:lnTo>
                    <a:pt x="1019193" y="834572"/>
                  </a:lnTo>
                  <a:cubicBezTo>
                    <a:pt x="1019193" y="890923"/>
                    <a:pt x="973512" y="936604"/>
                    <a:pt x="917161" y="936604"/>
                  </a:cubicBezTo>
                  <a:lnTo>
                    <a:pt x="102032" y="936604"/>
                  </a:lnTo>
                  <a:cubicBezTo>
                    <a:pt x="74971" y="936604"/>
                    <a:pt x="49019" y="925854"/>
                    <a:pt x="29884" y="906720"/>
                  </a:cubicBezTo>
                  <a:cubicBezTo>
                    <a:pt x="10750" y="887585"/>
                    <a:pt x="0" y="861633"/>
                    <a:pt x="0" y="834572"/>
                  </a:cubicBezTo>
                  <a:lnTo>
                    <a:pt x="0" y="102032"/>
                  </a:lnTo>
                  <a:cubicBezTo>
                    <a:pt x="0" y="45681"/>
                    <a:pt x="45681" y="0"/>
                    <a:pt x="102032" y="0"/>
                  </a:cubicBezTo>
                  <a:close/>
                </a:path>
              </a:pathLst>
            </a:custGeom>
            <a:solidFill>
              <a:srgbClr val="FF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2"/>
            <p:cNvSpPr txBox="1"/>
            <p:nvPr/>
          </p:nvSpPr>
          <p:spPr>
            <a:xfrm>
              <a:off x="0" y="-38100"/>
              <a:ext cx="1019100" cy="974700"/>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3" name="Google Shape;163;p12"/>
          <p:cNvSpPr txBox="1"/>
          <p:nvPr/>
        </p:nvSpPr>
        <p:spPr>
          <a:xfrm>
            <a:off x="5933304" y="4311355"/>
            <a:ext cx="2457600" cy="2018700"/>
          </a:xfrm>
          <a:prstGeom prst="rect">
            <a:avLst/>
          </a:prstGeom>
          <a:noFill/>
          <a:ln>
            <a:noFill/>
          </a:ln>
        </p:spPr>
        <p:txBody>
          <a:bodyPr anchorCtr="0" anchor="t" bIns="0" lIns="0" spcFirstLastPara="1" rIns="0" wrap="square" tIns="0">
            <a:spAutoFit/>
          </a:bodyPr>
          <a:lstStyle/>
          <a:p>
            <a:pPr indent="0" lvl="0" marL="0" marR="0" rtl="0" algn="l">
              <a:lnSpc>
                <a:spcPct val="100007"/>
              </a:lnSpc>
              <a:spcBef>
                <a:spcPts val="0"/>
              </a:spcBef>
              <a:spcAft>
                <a:spcPts val="0"/>
              </a:spcAft>
              <a:buNone/>
            </a:pPr>
            <a:r>
              <a:rPr b="0" i="0" lang="en-US" sz="13114" u="none" cap="none" strike="noStrike">
                <a:solidFill>
                  <a:srgbClr val="000000"/>
                </a:solidFill>
                <a:latin typeface="Archivo Black"/>
                <a:ea typeface="Archivo Black"/>
                <a:cs typeface="Archivo Black"/>
                <a:sym typeface="Archivo Black"/>
              </a:rPr>
              <a:t>02</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DE59"/>
            </a:gs>
            <a:gs pos="100000">
              <a:srgbClr val="FF914D"/>
            </a:gs>
          </a:gsLst>
          <a:lin ang="0" scaled="0"/>
        </a:gradFill>
      </p:bgPr>
    </p:bg>
    <p:spTree>
      <p:nvGrpSpPr>
        <p:cNvPr id="167" name="Shape 167"/>
        <p:cNvGrpSpPr/>
        <p:nvPr/>
      </p:nvGrpSpPr>
      <p:grpSpPr>
        <a:xfrm>
          <a:off x="0" y="0"/>
          <a:ext cx="0" cy="0"/>
          <a:chOff x="0" y="0"/>
          <a:chExt cx="0" cy="0"/>
        </a:xfrm>
      </p:grpSpPr>
      <p:pic>
        <p:nvPicPr>
          <p:cNvPr id="168" name="Google Shape;168;p13"/>
          <p:cNvPicPr preferRelativeResize="0"/>
          <p:nvPr/>
        </p:nvPicPr>
        <p:blipFill>
          <a:blip r:embed="rId3">
            <a:alphaModFix/>
          </a:blip>
          <a:stretch>
            <a:fillRect/>
          </a:stretch>
        </p:blipFill>
        <p:spPr>
          <a:xfrm>
            <a:off x="126326" y="190950"/>
            <a:ext cx="4969924" cy="4485350"/>
          </a:xfrm>
          <a:prstGeom prst="rect">
            <a:avLst/>
          </a:prstGeom>
          <a:noFill/>
          <a:ln>
            <a:noFill/>
          </a:ln>
        </p:spPr>
      </p:pic>
      <p:sp>
        <p:nvSpPr>
          <p:cNvPr id="169" name="Google Shape;169;p13"/>
          <p:cNvSpPr txBox="1"/>
          <p:nvPr/>
        </p:nvSpPr>
        <p:spPr>
          <a:xfrm>
            <a:off x="6744551" y="869150"/>
            <a:ext cx="9186000" cy="1077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999">
                <a:latin typeface="Archivo Black"/>
                <a:ea typeface="Archivo Black"/>
                <a:cs typeface="Archivo Black"/>
                <a:sym typeface="Archivo Black"/>
              </a:rPr>
              <a:t>FRECUENCIA USO</a:t>
            </a:r>
            <a:endParaRPr/>
          </a:p>
        </p:txBody>
      </p:sp>
      <p:sp>
        <p:nvSpPr>
          <p:cNvPr id="170" name="Google Shape;170;p13"/>
          <p:cNvSpPr txBox="1"/>
          <p:nvPr/>
        </p:nvSpPr>
        <p:spPr>
          <a:xfrm>
            <a:off x="498876" y="5501750"/>
            <a:ext cx="5698500" cy="2062500"/>
          </a:xfrm>
          <a:prstGeom prst="rect">
            <a:avLst/>
          </a:prstGeom>
          <a:noFill/>
          <a:ln>
            <a:noFill/>
          </a:ln>
        </p:spPr>
        <p:txBody>
          <a:bodyPr anchorCtr="0" anchor="t" bIns="0" lIns="0" spcFirstLastPara="1" rIns="0" wrap="square" tIns="0">
            <a:spAutoFit/>
          </a:bodyPr>
          <a:lstStyle/>
          <a:p>
            <a:pPr indent="0" lvl="0" marL="0" marR="0" rtl="0" algn="just">
              <a:lnSpc>
                <a:spcPct val="100000"/>
              </a:lnSpc>
              <a:spcBef>
                <a:spcPts val="0"/>
              </a:spcBef>
              <a:spcAft>
                <a:spcPts val="0"/>
              </a:spcAft>
              <a:buNone/>
            </a:pPr>
            <a:r>
              <a:rPr lang="en-US" sz="2400">
                <a:latin typeface="Montserrat"/>
                <a:ea typeface="Montserrat"/>
                <a:cs typeface="Montserrat"/>
                <a:sym typeface="Montserrat"/>
              </a:rPr>
              <a:t>A partir de abril de 2020 (2020-04), observamos un notable aumento en la frecuencia de uso del servicio, llegando a un pico en octubre de 2020 (2020-10), con 7,725 solicitudes.</a:t>
            </a:r>
            <a:endParaRPr/>
          </a:p>
          <a:p>
            <a:pPr indent="0" lvl="0" marL="0" marR="0" rtl="0" algn="l">
              <a:lnSpc>
                <a:spcPct val="100000"/>
              </a:lnSpc>
              <a:spcBef>
                <a:spcPts val="0"/>
              </a:spcBef>
              <a:spcAft>
                <a:spcPts val="0"/>
              </a:spcAft>
              <a:buNone/>
            </a:pPr>
            <a:r>
              <a:t/>
            </a:r>
            <a:endParaRPr/>
          </a:p>
        </p:txBody>
      </p:sp>
      <p:pic>
        <p:nvPicPr>
          <p:cNvPr id="171" name="Google Shape;171;p13"/>
          <p:cNvPicPr preferRelativeResize="0"/>
          <p:nvPr/>
        </p:nvPicPr>
        <p:blipFill>
          <a:blip r:embed="rId4">
            <a:alphaModFix/>
          </a:blip>
          <a:stretch>
            <a:fillRect/>
          </a:stretch>
        </p:blipFill>
        <p:spPr>
          <a:xfrm>
            <a:off x="9530275" y="9258300"/>
            <a:ext cx="2527357" cy="1098850"/>
          </a:xfrm>
          <a:prstGeom prst="rect">
            <a:avLst/>
          </a:prstGeom>
          <a:noFill/>
          <a:ln>
            <a:noFill/>
          </a:ln>
        </p:spPr>
      </p:pic>
      <p:pic>
        <p:nvPicPr>
          <p:cNvPr id="172" name="Google Shape;172;p13"/>
          <p:cNvPicPr preferRelativeResize="0"/>
          <p:nvPr/>
        </p:nvPicPr>
        <p:blipFill>
          <a:blip r:embed="rId5">
            <a:alphaModFix/>
          </a:blip>
          <a:stretch>
            <a:fillRect/>
          </a:stretch>
        </p:blipFill>
        <p:spPr>
          <a:xfrm>
            <a:off x="6744550" y="2509225"/>
            <a:ext cx="11391050" cy="65279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76" name="Shape 176"/>
        <p:cNvGrpSpPr/>
        <p:nvPr/>
      </p:nvGrpSpPr>
      <p:grpSpPr>
        <a:xfrm>
          <a:off x="0" y="0"/>
          <a:ext cx="0" cy="0"/>
          <a:chOff x="0" y="0"/>
          <a:chExt cx="0" cy="0"/>
        </a:xfrm>
      </p:grpSpPr>
      <p:grpSp>
        <p:nvGrpSpPr>
          <p:cNvPr id="177" name="Google Shape;177;p14"/>
          <p:cNvGrpSpPr/>
          <p:nvPr/>
        </p:nvGrpSpPr>
        <p:grpSpPr>
          <a:xfrm>
            <a:off x="-131324" y="-144661"/>
            <a:ext cx="18419324" cy="10585865"/>
            <a:chOff x="0" y="-38100"/>
            <a:chExt cx="4851180" cy="2788047"/>
          </a:xfrm>
        </p:grpSpPr>
        <p:sp>
          <p:nvSpPr>
            <p:cNvPr id="178" name="Google Shape;178;p14"/>
            <p:cNvSpPr/>
            <p:nvPr/>
          </p:nvSpPr>
          <p:spPr>
            <a:xfrm>
              <a:off x="0" y="0"/>
              <a:ext cx="4851180" cy="2749947"/>
            </a:xfrm>
            <a:custGeom>
              <a:rect b="b" l="l" r="r" t="t"/>
              <a:pathLst>
                <a:path extrusionOk="0" h="2749947" w="4851180">
                  <a:moveTo>
                    <a:pt x="0" y="0"/>
                  </a:moveTo>
                  <a:lnTo>
                    <a:pt x="4851180" y="0"/>
                  </a:lnTo>
                  <a:lnTo>
                    <a:pt x="4851180" y="2749947"/>
                  </a:lnTo>
                  <a:lnTo>
                    <a:pt x="0" y="2749947"/>
                  </a:lnTo>
                  <a:close/>
                </a:path>
              </a:pathLst>
            </a:custGeom>
            <a:gradFill>
              <a:gsLst>
                <a:gs pos="0">
                  <a:srgbClr val="FFDE59"/>
                </a:gs>
                <a:gs pos="100000">
                  <a:srgbClr val="FF914D"/>
                </a:gs>
              </a:gsLst>
              <a:lin ang="0" scaled="0"/>
            </a:gradFill>
            <a:ln>
              <a:noFill/>
            </a:ln>
          </p:spPr>
        </p:sp>
        <p:sp>
          <p:nvSpPr>
            <p:cNvPr id="179" name="Google Shape;179;p14"/>
            <p:cNvSpPr txBox="1"/>
            <p:nvPr/>
          </p:nvSpPr>
          <p:spPr>
            <a:xfrm>
              <a:off x="0" y="-38100"/>
              <a:ext cx="4851180" cy="2788047"/>
            </a:xfrm>
            <a:prstGeom prst="rect">
              <a:avLst/>
            </a:prstGeom>
            <a:noFill/>
            <a:ln>
              <a:noFill/>
            </a:ln>
          </p:spPr>
          <p:txBody>
            <a:bodyPr anchorCtr="0" anchor="ctr" bIns="50800" lIns="50800" spcFirstLastPara="1" rIns="50800" wrap="square" tIns="50800">
              <a:noAutofit/>
            </a:bodyPr>
            <a:lstStyle/>
            <a:p>
              <a:pPr indent="0" lvl="0" marL="0" marR="0" rtl="0" algn="l">
                <a:lnSpc>
                  <a:spcPct val="186611"/>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80" name="Google Shape;180;p14"/>
          <p:cNvPicPr preferRelativeResize="0"/>
          <p:nvPr/>
        </p:nvPicPr>
        <p:blipFill>
          <a:blip r:embed="rId3">
            <a:alphaModFix/>
          </a:blip>
          <a:stretch>
            <a:fillRect/>
          </a:stretch>
        </p:blipFill>
        <p:spPr>
          <a:xfrm>
            <a:off x="12965425" y="244651"/>
            <a:ext cx="3594250" cy="3839148"/>
          </a:xfrm>
          <a:prstGeom prst="rect">
            <a:avLst/>
          </a:prstGeom>
          <a:noFill/>
          <a:ln>
            <a:noFill/>
          </a:ln>
        </p:spPr>
      </p:pic>
      <p:sp>
        <p:nvSpPr>
          <p:cNvPr id="181" name="Google Shape;181;p14"/>
          <p:cNvSpPr txBox="1"/>
          <p:nvPr/>
        </p:nvSpPr>
        <p:spPr>
          <a:xfrm>
            <a:off x="830471" y="1419800"/>
            <a:ext cx="9217800" cy="1077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999">
                <a:latin typeface="Archivo Black"/>
                <a:ea typeface="Archivo Black"/>
                <a:cs typeface="Archivo Black"/>
                <a:sym typeface="Archivo Black"/>
              </a:rPr>
              <a:t>TASA INCIDENTES</a:t>
            </a:r>
            <a:endParaRPr/>
          </a:p>
        </p:txBody>
      </p:sp>
      <p:sp>
        <p:nvSpPr>
          <p:cNvPr id="182" name="Google Shape;182;p14"/>
          <p:cNvSpPr txBox="1"/>
          <p:nvPr/>
        </p:nvSpPr>
        <p:spPr>
          <a:xfrm>
            <a:off x="11901425" y="5363655"/>
            <a:ext cx="5873400" cy="1847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2400">
                <a:latin typeface="Montserrat"/>
                <a:ea typeface="Montserrat"/>
                <a:cs typeface="Montserrat"/>
                <a:sym typeface="Montserrat"/>
              </a:rPr>
              <a:t>Las cohortes entre enero de 2020 y julio de 2020 presentan tasas de incidentes particularmente altas, todas por encima del 30%, llegando a un máximo en enero con 47.16%.</a:t>
            </a:r>
            <a:endParaRPr/>
          </a:p>
        </p:txBody>
      </p:sp>
      <p:pic>
        <p:nvPicPr>
          <p:cNvPr id="183" name="Google Shape;183;p14"/>
          <p:cNvPicPr preferRelativeResize="0"/>
          <p:nvPr/>
        </p:nvPicPr>
        <p:blipFill>
          <a:blip r:embed="rId4">
            <a:alphaModFix/>
          </a:blip>
          <a:stretch>
            <a:fillRect/>
          </a:stretch>
        </p:blipFill>
        <p:spPr>
          <a:xfrm>
            <a:off x="15411613" y="9765225"/>
            <a:ext cx="2527357" cy="1098850"/>
          </a:xfrm>
          <a:prstGeom prst="rect">
            <a:avLst/>
          </a:prstGeom>
          <a:noFill/>
          <a:ln>
            <a:noFill/>
          </a:ln>
        </p:spPr>
      </p:pic>
      <p:pic>
        <p:nvPicPr>
          <p:cNvPr id="184" name="Google Shape;184;p14"/>
          <p:cNvPicPr preferRelativeResize="0"/>
          <p:nvPr/>
        </p:nvPicPr>
        <p:blipFill>
          <a:blip r:embed="rId5">
            <a:alphaModFix/>
          </a:blip>
          <a:stretch>
            <a:fillRect/>
          </a:stretch>
        </p:blipFill>
        <p:spPr>
          <a:xfrm>
            <a:off x="451500" y="2809152"/>
            <a:ext cx="10687050" cy="6956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8" name="Shape 188"/>
        <p:cNvGrpSpPr/>
        <p:nvPr/>
      </p:nvGrpSpPr>
      <p:grpSpPr>
        <a:xfrm>
          <a:off x="0" y="0"/>
          <a:ext cx="0" cy="0"/>
          <a:chOff x="0" y="0"/>
          <a:chExt cx="0" cy="0"/>
        </a:xfrm>
      </p:grpSpPr>
      <p:grpSp>
        <p:nvGrpSpPr>
          <p:cNvPr id="189" name="Google Shape;189;p15"/>
          <p:cNvGrpSpPr/>
          <p:nvPr/>
        </p:nvGrpSpPr>
        <p:grpSpPr>
          <a:xfrm>
            <a:off x="-99698" y="-234613"/>
            <a:ext cx="18487395" cy="10611565"/>
            <a:chOff x="0" y="-38100"/>
            <a:chExt cx="4869108" cy="2794816"/>
          </a:xfrm>
        </p:grpSpPr>
        <p:sp>
          <p:nvSpPr>
            <p:cNvPr id="190" name="Google Shape;190;p15"/>
            <p:cNvSpPr/>
            <p:nvPr/>
          </p:nvSpPr>
          <p:spPr>
            <a:xfrm>
              <a:off x="0" y="0"/>
              <a:ext cx="4869108" cy="2756716"/>
            </a:xfrm>
            <a:custGeom>
              <a:rect b="b" l="l" r="r" t="t"/>
              <a:pathLst>
                <a:path extrusionOk="0" h="2756716" w="4869108">
                  <a:moveTo>
                    <a:pt x="0" y="0"/>
                  </a:moveTo>
                  <a:lnTo>
                    <a:pt x="4869108" y="0"/>
                  </a:lnTo>
                  <a:lnTo>
                    <a:pt x="4869108" y="2756716"/>
                  </a:lnTo>
                  <a:lnTo>
                    <a:pt x="0" y="2756716"/>
                  </a:lnTo>
                  <a:close/>
                </a:path>
              </a:pathLst>
            </a:custGeom>
            <a:gradFill>
              <a:gsLst>
                <a:gs pos="0">
                  <a:srgbClr val="FFDE59"/>
                </a:gs>
                <a:gs pos="100000">
                  <a:srgbClr val="FF914D"/>
                </a:gs>
              </a:gsLst>
              <a:lin ang="0" scaled="0"/>
            </a:gradFill>
            <a:ln>
              <a:noFill/>
            </a:ln>
          </p:spPr>
        </p:sp>
        <p:sp>
          <p:nvSpPr>
            <p:cNvPr id="191" name="Google Shape;191;p15"/>
            <p:cNvSpPr txBox="1"/>
            <p:nvPr/>
          </p:nvSpPr>
          <p:spPr>
            <a:xfrm>
              <a:off x="0" y="-38100"/>
              <a:ext cx="4869108" cy="2794816"/>
            </a:xfrm>
            <a:prstGeom prst="rect">
              <a:avLst/>
            </a:prstGeom>
            <a:noFill/>
            <a:ln>
              <a:noFill/>
            </a:ln>
          </p:spPr>
          <p:txBody>
            <a:bodyPr anchorCtr="0" anchor="ctr" bIns="50800" lIns="50800" spcFirstLastPara="1" rIns="50800" wrap="square" tIns="50800">
              <a:noAutofit/>
            </a:bodyPr>
            <a:lstStyle/>
            <a:p>
              <a:pPr indent="0" lvl="0" marL="0" marR="0" rtl="0" algn="ctr">
                <a:lnSpc>
                  <a:spcPct val="116666"/>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pic>
        <p:nvPicPr>
          <p:cNvPr id="192" name="Google Shape;192;p15"/>
          <p:cNvPicPr preferRelativeResize="0"/>
          <p:nvPr/>
        </p:nvPicPr>
        <p:blipFill>
          <a:blip r:embed="rId3">
            <a:alphaModFix/>
          </a:blip>
          <a:stretch>
            <a:fillRect/>
          </a:stretch>
        </p:blipFill>
        <p:spPr>
          <a:xfrm>
            <a:off x="1616725" y="230450"/>
            <a:ext cx="4398526" cy="3614751"/>
          </a:xfrm>
          <a:prstGeom prst="rect">
            <a:avLst/>
          </a:prstGeom>
          <a:noFill/>
          <a:ln>
            <a:noFill/>
          </a:ln>
        </p:spPr>
      </p:pic>
      <p:sp>
        <p:nvSpPr>
          <p:cNvPr id="193" name="Google Shape;193;p15"/>
          <p:cNvSpPr txBox="1"/>
          <p:nvPr/>
        </p:nvSpPr>
        <p:spPr>
          <a:xfrm>
            <a:off x="9140492" y="1302319"/>
            <a:ext cx="7937100" cy="1077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999">
                <a:latin typeface="Archivo Black"/>
                <a:ea typeface="Archivo Black"/>
                <a:cs typeface="Archivo Black"/>
                <a:sym typeface="Archivo Black"/>
              </a:rPr>
              <a:t>INGRESOS</a:t>
            </a:r>
            <a:endParaRPr/>
          </a:p>
        </p:txBody>
      </p:sp>
      <p:sp>
        <p:nvSpPr>
          <p:cNvPr id="194" name="Google Shape;194;p15"/>
          <p:cNvSpPr txBox="1"/>
          <p:nvPr/>
        </p:nvSpPr>
        <p:spPr>
          <a:xfrm>
            <a:off x="897598" y="4170088"/>
            <a:ext cx="5566200" cy="42792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t/>
            </a:r>
            <a:endParaRPr/>
          </a:p>
          <a:p>
            <a:pPr indent="0" lvl="0" marL="0" marR="0" rtl="0" algn="just">
              <a:lnSpc>
                <a:spcPct val="100000"/>
              </a:lnSpc>
              <a:spcBef>
                <a:spcPts val="0"/>
              </a:spcBef>
              <a:spcAft>
                <a:spcPts val="0"/>
              </a:spcAft>
              <a:buNone/>
            </a:pPr>
            <a:r>
              <a:rPr lang="en-US" sz="2400">
                <a:latin typeface="Montserrat"/>
                <a:ea typeface="Montserrat"/>
                <a:cs typeface="Montserrat"/>
                <a:sym typeface="Montserrat"/>
              </a:rPr>
              <a:t>Aunque los ingresos aumentan con el número de solicitudes, no siempre siguen una relación estrictamente proporcional. Algunas cohortes, como octubre de 2020, tienen un número muy alto de solicitudes (7,512), pero los ingresos no muestran un incremento proporcionalmente mayor comparado con cohortes anteriore</a:t>
            </a:r>
            <a:r>
              <a:rPr b="0" i="0" lang="en-US" sz="2400" u="none" cap="none" strike="noStrike">
                <a:solidFill>
                  <a:srgbClr val="000000"/>
                </a:solidFill>
                <a:latin typeface="Montserrat"/>
                <a:ea typeface="Montserrat"/>
                <a:cs typeface="Montserrat"/>
                <a:sym typeface="Montserrat"/>
              </a:rPr>
              <a:t>. </a:t>
            </a:r>
            <a:endParaRPr/>
          </a:p>
        </p:txBody>
      </p:sp>
      <p:pic>
        <p:nvPicPr>
          <p:cNvPr id="195" name="Google Shape;195;p15"/>
          <p:cNvPicPr preferRelativeResize="0"/>
          <p:nvPr/>
        </p:nvPicPr>
        <p:blipFill>
          <a:blip r:embed="rId4">
            <a:alphaModFix/>
          </a:blip>
          <a:stretch>
            <a:fillRect/>
          </a:stretch>
        </p:blipFill>
        <p:spPr>
          <a:xfrm>
            <a:off x="6463788" y="9546825"/>
            <a:ext cx="2527357" cy="1098850"/>
          </a:xfrm>
          <a:prstGeom prst="rect">
            <a:avLst/>
          </a:prstGeom>
          <a:noFill/>
          <a:ln>
            <a:noFill/>
          </a:ln>
        </p:spPr>
      </p:pic>
      <p:pic>
        <p:nvPicPr>
          <p:cNvPr id="196" name="Google Shape;196;p15"/>
          <p:cNvPicPr preferRelativeResize="0"/>
          <p:nvPr/>
        </p:nvPicPr>
        <p:blipFill>
          <a:blip r:embed="rId5">
            <a:alphaModFix/>
          </a:blip>
          <a:stretch>
            <a:fillRect/>
          </a:stretch>
        </p:blipFill>
        <p:spPr>
          <a:xfrm>
            <a:off x="7354900" y="2551726"/>
            <a:ext cx="10358550" cy="65464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DE59"/>
            </a:gs>
            <a:gs pos="100000">
              <a:srgbClr val="FF914D"/>
            </a:gs>
          </a:gsLst>
          <a:lin ang="0" scaled="0"/>
        </a:gradFill>
      </p:bgPr>
    </p:bg>
    <p:spTree>
      <p:nvGrpSpPr>
        <p:cNvPr id="200" name="Shape 200"/>
        <p:cNvGrpSpPr/>
        <p:nvPr/>
      </p:nvGrpSpPr>
      <p:grpSpPr>
        <a:xfrm>
          <a:off x="0" y="0"/>
          <a:ext cx="0" cy="0"/>
          <a:chOff x="0" y="0"/>
          <a:chExt cx="0" cy="0"/>
        </a:xfrm>
      </p:grpSpPr>
      <p:pic>
        <p:nvPicPr>
          <p:cNvPr id="201" name="Google Shape;201;p16"/>
          <p:cNvPicPr preferRelativeResize="0"/>
          <p:nvPr/>
        </p:nvPicPr>
        <p:blipFill>
          <a:blip r:embed="rId3">
            <a:alphaModFix/>
          </a:blip>
          <a:stretch>
            <a:fillRect/>
          </a:stretch>
        </p:blipFill>
        <p:spPr>
          <a:xfrm>
            <a:off x="13527949" y="277562"/>
            <a:ext cx="3939700" cy="3470826"/>
          </a:xfrm>
          <a:prstGeom prst="rect">
            <a:avLst/>
          </a:prstGeom>
          <a:noFill/>
          <a:ln>
            <a:noFill/>
          </a:ln>
        </p:spPr>
      </p:pic>
      <p:sp>
        <p:nvSpPr>
          <p:cNvPr id="202" name="Google Shape;202;p16"/>
          <p:cNvSpPr txBox="1"/>
          <p:nvPr/>
        </p:nvSpPr>
        <p:spPr>
          <a:xfrm>
            <a:off x="782475" y="1474325"/>
            <a:ext cx="11372400" cy="1077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999">
                <a:latin typeface="Archivo Black"/>
                <a:ea typeface="Archivo Black"/>
                <a:cs typeface="Archivo Black"/>
                <a:sym typeface="Archivo Black"/>
              </a:rPr>
              <a:t>PROPUESTA ANALISIS</a:t>
            </a:r>
            <a:endParaRPr/>
          </a:p>
        </p:txBody>
      </p:sp>
      <p:pic>
        <p:nvPicPr>
          <p:cNvPr id="203" name="Google Shape;203;p16"/>
          <p:cNvPicPr preferRelativeResize="0"/>
          <p:nvPr/>
        </p:nvPicPr>
        <p:blipFill>
          <a:blip r:embed="rId4">
            <a:alphaModFix/>
          </a:blip>
          <a:stretch>
            <a:fillRect/>
          </a:stretch>
        </p:blipFill>
        <p:spPr>
          <a:xfrm>
            <a:off x="17467650" y="4611675"/>
            <a:ext cx="1190800" cy="2723725"/>
          </a:xfrm>
          <a:prstGeom prst="rect">
            <a:avLst/>
          </a:prstGeom>
          <a:noFill/>
          <a:ln>
            <a:noFill/>
          </a:ln>
        </p:spPr>
      </p:pic>
      <p:sp>
        <p:nvSpPr>
          <p:cNvPr id="204" name="Google Shape;204;p16"/>
          <p:cNvSpPr txBox="1"/>
          <p:nvPr/>
        </p:nvSpPr>
        <p:spPr>
          <a:xfrm>
            <a:off x="11152698" y="4853388"/>
            <a:ext cx="5566200" cy="2801400"/>
          </a:xfrm>
          <a:prstGeom prst="rect">
            <a:avLst/>
          </a:prstGeom>
          <a:noFill/>
          <a:ln>
            <a:noFill/>
          </a:ln>
        </p:spPr>
        <p:txBody>
          <a:bodyPr anchorCtr="0" anchor="t" bIns="0" lIns="0" spcFirstLastPara="1" rIns="0" wrap="square" tIns="0">
            <a:spAutoFit/>
          </a:bodyPr>
          <a:lstStyle/>
          <a:p>
            <a:pPr indent="0" lvl="0" marL="0" rtl="0" algn="just">
              <a:spcBef>
                <a:spcPts val="0"/>
              </a:spcBef>
              <a:spcAft>
                <a:spcPts val="0"/>
              </a:spcAft>
              <a:buClr>
                <a:srgbClr val="000000"/>
              </a:buClr>
              <a:buFont typeface="Arial"/>
              <a:buNone/>
            </a:pPr>
            <a:r>
              <a:t/>
            </a:r>
            <a:endParaRPr>
              <a:solidFill>
                <a:schemeClr val="dk1"/>
              </a:solidFill>
            </a:endParaRPr>
          </a:p>
          <a:p>
            <a:pPr indent="0" lvl="0" marL="0" rtl="0" algn="just">
              <a:spcBef>
                <a:spcPts val="0"/>
              </a:spcBef>
              <a:spcAft>
                <a:spcPts val="0"/>
              </a:spcAft>
              <a:buNone/>
            </a:pPr>
            <a:r>
              <a:rPr lang="en-US" sz="2400">
                <a:solidFill>
                  <a:schemeClr val="dk1"/>
                </a:solidFill>
                <a:latin typeface="Montserrat"/>
                <a:ea typeface="Montserrat"/>
                <a:cs typeface="Montserrat"/>
                <a:sym typeface="Montserrat"/>
              </a:rPr>
              <a:t>Aunque la tasa de retención es excelente en los primeros meses, la caída significativa en meses posteriores indica que se deben tomar medidas para mejorar la experiencia del usuario y fomentar un mayor compromiso.</a:t>
            </a:r>
            <a:endParaRPr/>
          </a:p>
        </p:txBody>
      </p:sp>
      <p:pic>
        <p:nvPicPr>
          <p:cNvPr id="205" name="Google Shape;205;p16"/>
          <p:cNvPicPr preferRelativeResize="0"/>
          <p:nvPr/>
        </p:nvPicPr>
        <p:blipFill>
          <a:blip r:embed="rId5">
            <a:alphaModFix/>
          </a:blip>
          <a:stretch>
            <a:fillRect/>
          </a:stretch>
        </p:blipFill>
        <p:spPr>
          <a:xfrm>
            <a:off x="782475" y="3309275"/>
            <a:ext cx="9949724" cy="6281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aaS Go-To-Market Strategy  Slides">
  <a:themeElements>
    <a:clrScheme name="Office">
      <a:dk1>
        <a:srgbClr val="000000"/>
      </a:dk1>
      <a:lt1>
        <a:srgbClr val="FFFFFF"/>
      </a:lt1>
      <a:dk2>
        <a:srgbClr val="8378FF"/>
      </a:dk2>
      <a:lt2>
        <a:srgbClr val="5C71F5"/>
      </a:lt2>
      <a:accent1>
        <a:srgbClr val="3660FF"/>
      </a:accent1>
      <a:accent2>
        <a:srgbClr val="FFDE59"/>
      </a:accent2>
      <a:accent3>
        <a:srgbClr val="FFB44A"/>
      </a:accent3>
      <a:accent4>
        <a:srgbClr val="F0E0D5"/>
      </a:accent4>
      <a:accent5>
        <a:srgbClr val="EF864B"/>
      </a:accent5>
      <a:accent6>
        <a:srgbClr val="ED7843"/>
      </a:accent6>
      <a:hlink>
        <a:srgbClr val="E16652"/>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